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1" y="2430829"/>
            <a:ext cx="8791575" cy="854686"/>
          </a:xfrm>
        </p:spPr>
        <p:txBody>
          <a:bodyPr/>
          <a:lstStyle/>
          <a:p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Creating my business plan </a:t>
            </a:r>
            <a:endParaRPr lang="en-US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2" y="3285515"/>
            <a:ext cx="8791575" cy="1655762"/>
          </a:xfrm>
        </p:spPr>
        <p:txBody>
          <a:bodyPr/>
          <a:lstStyle/>
          <a:p>
            <a:r>
              <a:rPr lang="en-US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-BUSINESS </a:t>
            </a:r>
            <a:endParaRPr lang="en-US" b="1" i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70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2000"/>
                <a:satMod val="150000"/>
                <a:lumMod val="150000"/>
              </a:schemeClr>
            </a:duotone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844" y="319579"/>
            <a:ext cx="9813802" cy="1386128"/>
          </a:xfrm>
        </p:spPr>
        <p:txBody>
          <a:bodyPr>
            <a:normAutofit/>
          </a:bodyPr>
          <a:lstStyle/>
          <a:p>
            <a:r>
              <a:rPr lang="en-US" sz="8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8800" b="1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</a:t>
            </a:r>
            <a:r>
              <a:rPr lang="en-US" sz="8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PLAN </a:t>
            </a:r>
            <a:endParaRPr lang="en-US" sz="88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141410" y="1538654"/>
            <a:ext cx="4934075" cy="513470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idea:</a:t>
            </a:r>
            <a:endParaRPr lang="en-US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72201" y="1538654"/>
            <a:ext cx="4976446" cy="513470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91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39914" y="1128346"/>
            <a:ext cx="9905955" cy="3429000"/>
          </a:xfrm>
        </p:spPr>
        <p:txBody>
          <a:bodyPr>
            <a:normAutofit/>
          </a:bodyPr>
          <a:lstStyle/>
          <a:p>
            <a:pPr algn="ctr"/>
            <a:r>
              <a:rPr lang="en-US" sz="9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 </a:t>
            </a:r>
            <a:endParaRPr lang="en-US" sz="96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TALA ALWAZANI</a:t>
            </a:r>
          </a:p>
          <a:p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7E</a:t>
            </a:r>
            <a:endParaRPr lang="en-US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46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1386</TotalTime>
  <Words>17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Agency FB</vt:lpstr>
      <vt:lpstr>Arial</vt:lpstr>
      <vt:lpstr>Trebuchet MS</vt:lpstr>
      <vt:lpstr>Tw Cen MT</vt:lpstr>
      <vt:lpstr>Circuit</vt:lpstr>
      <vt:lpstr>Creating my business plan </vt:lpstr>
      <vt:lpstr>THE BUSiNESS PLAN </vt:lpstr>
      <vt:lpstr>THE END 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my business plan </dc:title>
  <dc:creator>Maher</dc:creator>
  <cp:lastModifiedBy>Maher</cp:lastModifiedBy>
  <cp:revision>6</cp:revision>
  <dcterms:created xsi:type="dcterms:W3CDTF">2023-03-07T14:18:08Z</dcterms:created>
  <dcterms:modified xsi:type="dcterms:W3CDTF">2023-03-08T13:25:07Z</dcterms:modified>
</cp:coreProperties>
</file>