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05D23-2F10-4E32-A98E-2922A2737B3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AE8C3-D0B3-4E4B-9DF5-5F3B554AB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8C3-D0B3-4E4B-9DF5-5F3B554ABF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8C3-D0B3-4E4B-9DF5-5F3B554ABF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7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6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2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3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1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400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ywater/swimming/swimmers/rwi.html" TargetMode="External" /><Relationship Id="rId2" Type="http://schemas.openxmlformats.org/officeDocument/2006/relationships/hyperlink" Target="https://www.betterhealth.vic.gov.au/health/healthyliving/swimming-health-benefits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docs.google.com/forms/d/17f5nF5DZLejVWmUm4dpkgHSSwemHZqj8UjRRw5jpfwU/edit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2259-5806-E1BF-CA69-288C00FF3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854" y="3428999"/>
            <a:ext cx="6314929" cy="226855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Adding a swimming pool to NOS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C10E8-7BE3-2B2A-ED7D-63491C7F5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854" y="2088675"/>
            <a:ext cx="5900671" cy="1160213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Made by: </a:t>
            </a:r>
            <a:r>
              <a:rPr lang="en-US" sz="1600" dirty="0" err="1"/>
              <a:t>Dareen</a:t>
            </a:r>
            <a:r>
              <a:rPr lang="en-US" sz="1600" dirty="0"/>
              <a:t> </a:t>
            </a:r>
            <a:r>
              <a:rPr lang="en-US" sz="1600" dirty="0" err="1"/>
              <a:t>Alfarah</a:t>
            </a:r>
            <a:r>
              <a:rPr lang="en-US" sz="1600" dirty="0"/>
              <a:t>,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kaawash</a:t>
            </a:r>
            <a:r>
              <a:rPr lang="en-US" sz="1600" dirty="0"/>
              <a:t>, Gianna </a:t>
            </a:r>
            <a:r>
              <a:rPr lang="en-US" sz="1600" dirty="0" err="1"/>
              <a:t>kassabian</a:t>
            </a:r>
            <a:endParaRPr lang="en-US" sz="1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BA882E-287B-91A4-E037-CDBFFA77E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57"/>
          <a:stretch/>
        </p:blipFill>
        <p:spPr>
          <a:xfrm>
            <a:off x="8922327" y="0"/>
            <a:ext cx="3269673" cy="68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CE10-67B2-493C-2BE6-908A2591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9" y="1302704"/>
            <a:ext cx="4419489" cy="735558"/>
          </a:xfrm>
        </p:spPr>
        <p:txBody>
          <a:bodyPr>
            <a:normAutofit/>
          </a:bodyPr>
          <a:lstStyle/>
          <a:p>
            <a:r>
              <a:rPr lang="en-US" sz="3600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7BCF-FC06-16F6-1D72-2D23DC97E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13" y="3228664"/>
            <a:ext cx="5626326" cy="2326632"/>
          </a:xfrm>
        </p:spPr>
        <p:txBody>
          <a:bodyPr>
            <a:noAutofit/>
          </a:bodyPr>
          <a:lstStyle/>
          <a:p>
            <a:r>
              <a:rPr lang="en-US" sz="2400" dirty="0"/>
              <a:t>After much research, we came to the conclusion that the majority of students would prefer to have a swimming pool and an after-school training club. We are here to make sure you are persuaded, after hearing this plan, to us constructing a swimming pool that will help entertain and increase student hobbies.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BF7B51-EDE2-F8BD-01E0-9B010275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612" y="2614852"/>
            <a:ext cx="4609509" cy="27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278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D4417B3-8C32-2DA5-7F2B-00B9A128E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5" t="29433" r="1521" b="30712"/>
          <a:stretch/>
        </p:blipFill>
        <p:spPr>
          <a:xfrm>
            <a:off x="0" y="1"/>
            <a:ext cx="12352646" cy="6857999"/>
          </a:xfrm>
          <a:prstGeom prst="rect">
            <a:avLst/>
          </a:prstGeom>
          <a:ln w="444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950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604" y="973767"/>
            <a:ext cx="8502060" cy="868888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What are the advantages and disadvantages of having a swimming pool and club in our school?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605" y="1590476"/>
            <a:ext cx="3896467" cy="713818"/>
          </a:xfrm>
        </p:spPr>
        <p:txBody>
          <a:bodyPr/>
          <a:lstStyle/>
          <a:p>
            <a:r>
              <a:rPr lang="en-US" dirty="0"/>
              <a:t>Advantages: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043" y="2459364"/>
            <a:ext cx="4171029" cy="2846927"/>
          </a:xfrm>
        </p:spPr>
        <p:txBody>
          <a:bodyPr>
            <a:noAutofit/>
          </a:bodyPr>
          <a:lstStyle/>
          <a:p>
            <a:r>
              <a:rPr lang="en-US" sz="1600" dirty="0"/>
              <a:t>It increases students hobbies.</a:t>
            </a:r>
          </a:p>
          <a:p>
            <a:r>
              <a:rPr lang="en-US" sz="1600" dirty="0"/>
              <a:t>it makes students more active.</a:t>
            </a:r>
          </a:p>
          <a:p>
            <a:r>
              <a:rPr lang="en-US" sz="1600" dirty="0"/>
              <a:t>it’s a healthy activity for students.</a:t>
            </a:r>
          </a:p>
          <a:p>
            <a:r>
              <a:rPr lang="en-US" sz="1600" dirty="0"/>
              <a:t>it would add more varieties to after school activities. </a:t>
            </a:r>
          </a:p>
          <a:p>
            <a:r>
              <a:rPr lang="en-US" sz="1600" dirty="0"/>
              <a:t>it will help benefit our school.</a:t>
            </a:r>
          </a:p>
          <a:p>
            <a:r>
              <a:rPr lang="en-US" sz="1600" dirty="0"/>
              <a:t>to give students better access to different kinds of exercise and activities.</a:t>
            </a:r>
          </a:p>
          <a:p>
            <a:r>
              <a:rPr lang="en-US" sz="1600" dirty="0"/>
              <a:t>it will help entertain students.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7470" y="1590476"/>
            <a:ext cx="3899798" cy="713818"/>
          </a:xfrm>
        </p:spPr>
        <p:txBody>
          <a:bodyPr/>
          <a:lstStyle/>
          <a:p>
            <a:r>
              <a:rPr lang="en-US" dirty="0"/>
              <a:t>Disadvantages: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2072" y="2459364"/>
            <a:ext cx="3474893" cy="2999327"/>
          </a:xfrm>
        </p:spPr>
        <p:txBody>
          <a:bodyPr>
            <a:noAutofit/>
          </a:bodyPr>
          <a:lstStyle/>
          <a:p>
            <a:r>
              <a:rPr lang="en-US" sz="1600" dirty="0"/>
              <a:t>it may cause threatening injuries and infections.</a:t>
            </a:r>
          </a:p>
          <a:p>
            <a:r>
              <a:rPr lang="en-US" sz="1600" dirty="0"/>
              <a:t>it can be a distraction from students studies. </a:t>
            </a:r>
          </a:p>
          <a:p>
            <a:r>
              <a:rPr lang="en-US" sz="1600" dirty="0"/>
              <a:t>there is a slight risk of anything dangerous occuring.</a:t>
            </a:r>
          </a:p>
          <a:p>
            <a:r>
              <a:rPr lang="en-US" sz="1600" dirty="0"/>
              <a:t>it could cause certain health issues.</a:t>
            </a:r>
          </a:p>
          <a:p>
            <a:r>
              <a:rPr lang="en-US" sz="1600" dirty="0"/>
              <a:t>It may be unsanitary.</a:t>
            </a:r>
          </a:p>
        </p:txBody>
      </p:sp>
    </p:spTree>
    <p:extLst>
      <p:ext uri="{BB962C8B-B14F-4D97-AF65-F5344CB8AC3E}">
        <p14:creationId xmlns:p14="http://schemas.microsoft.com/office/powerpoint/2010/main" val="20924425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08" y="116357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How would swimming result positively towards students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179" y="2240800"/>
            <a:ext cx="6169335" cy="39978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builds endurance and muscle strength.</a:t>
            </a:r>
          </a:p>
          <a:p>
            <a:r>
              <a:rPr lang="en-US" dirty="0"/>
              <a:t>it strengthens and engages the cardiovascular system. (circulatory system) </a:t>
            </a:r>
          </a:p>
          <a:p>
            <a:r>
              <a:rPr lang="en-US" dirty="0"/>
              <a:t>it helps maintain a healthy weight including a healthy heart and lungs.</a:t>
            </a:r>
          </a:p>
          <a:p>
            <a:r>
              <a:rPr lang="en-US" dirty="0"/>
              <a:t>it would help boost students mood and relieve stress.</a:t>
            </a:r>
          </a:p>
          <a:p>
            <a:r>
              <a:rPr lang="en-US" dirty="0"/>
              <a:t>it can help with students sleep schedule. </a:t>
            </a:r>
          </a:p>
          <a:p>
            <a:r>
              <a:rPr lang="en-US" dirty="0"/>
              <a:t>it increases students flexibility.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6" r="24411" b="25898"/>
          <a:stretch/>
        </p:blipFill>
        <p:spPr>
          <a:xfrm>
            <a:off x="8404514" y="2658951"/>
            <a:ext cx="2471304" cy="278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74879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671" y="1486929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How would having a swimming pool with an after school club benefit the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998" y="1938722"/>
            <a:ext cx="6093311" cy="3997828"/>
          </a:xfrm>
        </p:spPr>
        <p:txBody>
          <a:bodyPr>
            <a:normAutofit/>
          </a:bodyPr>
          <a:lstStyle/>
          <a:p>
            <a:r>
              <a:rPr lang="en-US" sz="2400" dirty="0"/>
              <a:t>Parents would prefer a school that would enhance their children's interest, as well as their hobbies, and they would like the idea that their child will be volunteering in a healthy activity, so this would also benefit the school profitably.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583" y1="20833" x2="74583" y2="20833"/>
                        <a14:foregroundMark x1="92083" y1="30000" x2="92083" y2="30000"/>
                        <a14:foregroundMark x1="56667" y1="18333" x2="56667" y2="18333"/>
                        <a14:foregroundMark x1="15833" y1="22083" x2="15833" y2="22083"/>
                        <a14:foregroundMark x1="10000" y1="32500" x2="10000" y2="32500"/>
                        <a14:backgroundMark x1="24583" y1="25417" x2="27083" y2="25417"/>
                        <a14:backgroundMark x1="58750" y1="32500" x2="58750" y2="32500"/>
                        <a14:backgroundMark x1="15000" y1="22500" x2="15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91" y="2858506"/>
            <a:ext cx="2783696" cy="278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4833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054" y="1293143"/>
            <a:ext cx="7958331" cy="1077229"/>
          </a:xfrm>
        </p:spPr>
        <p:txBody>
          <a:bodyPr/>
          <a:lstStyle/>
          <a:p>
            <a:pPr algn="l"/>
            <a:r>
              <a:rPr lang="en-US" b="1" dirty="0"/>
              <a:t>Where do we want to set up this project?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066" y="2662052"/>
            <a:ext cx="7439867" cy="2902805"/>
          </a:xfrm>
        </p:spPr>
        <p:txBody>
          <a:bodyPr anchor="ctr">
            <a:noAutofit/>
          </a:bodyPr>
          <a:lstStyle/>
          <a:p>
            <a:r>
              <a:rPr lang="en-US" sz="2400" dirty="0"/>
              <a:t>We want to construct this project in the empty arena, which is located behind the gym, considering it is a huge space and would be perfect use for this idea. Also including that the arena is almost sound proof so it wouldn't disturb the swimmers nor the people outside.</a:t>
            </a:r>
          </a:p>
        </p:txBody>
      </p:sp>
    </p:spTree>
    <p:extLst>
      <p:ext uri="{BB962C8B-B14F-4D97-AF65-F5344CB8AC3E}">
        <p14:creationId xmlns:p14="http://schemas.microsoft.com/office/powerpoint/2010/main" val="40025974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1227398"/>
            <a:ext cx="7958331" cy="7159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/>
              <a:t>Ways to raise the funds needed for this plan</a:t>
            </a:r>
            <a:r>
              <a:rPr lang="en-US" sz="28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062" y="2232686"/>
            <a:ext cx="6127801" cy="3397916"/>
          </a:xfrm>
        </p:spPr>
        <p:txBody>
          <a:bodyPr>
            <a:noAutofit/>
          </a:bodyPr>
          <a:lstStyle/>
          <a:p>
            <a:r>
              <a:rPr lang="en-US" sz="2400" dirty="0"/>
              <a:t>We can open up book sales, bake sales or organize a fun event that students would like, we can also open a basketball or football matches with tickets sold for a certain amount of money to enter. We may also sell shirts and items to gain profit for the funds.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684">
            <a:off x="7373270" y="2579229"/>
            <a:ext cx="4532397" cy="35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76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1444229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Links used: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728" y="2521458"/>
            <a:ext cx="7796540" cy="3997828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https://www.betterhealth.vic.gov.au/health/healthyliving/swimming-health-benefits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https://www.cdc.gov/healthywater/swimming/swimmers/rwi.html</a:t>
            </a:r>
            <a:endParaRPr lang="en-US" sz="2400" dirty="0"/>
          </a:p>
          <a:p>
            <a:pPr marL="6160" indent="0">
              <a:buNone/>
            </a:pPr>
            <a:r>
              <a:rPr lang="en-US" sz="2400" dirty="0"/>
              <a:t>￼</a:t>
            </a:r>
            <a:r>
              <a:rPr lang="en-US" sz="3600" b="1" dirty="0"/>
              <a:t>Our survey:</a:t>
            </a:r>
          </a:p>
          <a:p>
            <a:r>
              <a:rPr lang="en-US" sz="2200" dirty="0">
                <a:hlinkClick r:id="rId4"/>
              </a:rPr>
              <a:t>https://docs.google.com/forms/d/17f5nF5DZLejVWmUm4dpkgHSSwemHZqj8UjRRw5jpfwU/edit</a:t>
            </a:r>
            <a:endParaRPr lang="en-US" sz="2200" dirty="0"/>
          </a:p>
          <a:p>
            <a:pPr marL="6160" indent="0">
              <a:buNone/>
            </a:pPr>
            <a:endParaRPr lang="en-US" sz="2200" dirty="0"/>
          </a:p>
          <a:p>
            <a:pPr marL="6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1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Custom 17">
      <a:dk1>
        <a:sysClr val="windowText" lastClr="000000"/>
      </a:dk1>
      <a:lt1>
        <a:sysClr val="window" lastClr="FFFFFF"/>
      </a:lt1>
      <a:dk2>
        <a:srgbClr val="1F2D29"/>
      </a:dk2>
      <a:lt2>
        <a:srgbClr val="3292B5"/>
      </a:lt2>
      <a:accent1>
        <a:srgbClr val="49A9CC"/>
      </a:accent1>
      <a:accent2>
        <a:srgbClr val="49A9CC"/>
      </a:accent2>
      <a:accent3>
        <a:srgbClr val="5FB2BD"/>
      </a:accent3>
      <a:accent4>
        <a:srgbClr val="3292B5"/>
      </a:accent4>
      <a:accent5>
        <a:srgbClr val="3292B5"/>
      </a:accent5>
      <a:accent6>
        <a:srgbClr val="7CAFCE"/>
      </a:accent6>
      <a:hlink>
        <a:srgbClr val="5FB4D3"/>
      </a:hlink>
      <a:folHlink>
        <a:srgbClr val="70BCD7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259</TotalTime>
  <Words>447</Words>
  <Application>Microsoft Office PowerPoint</Application>
  <PresentationFormat>Widescreen</PresentationFormat>
  <Paragraphs>38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Madison</vt:lpstr>
      <vt:lpstr>Adding a swimming pool to NOS</vt:lpstr>
      <vt:lpstr>Introduction </vt:lpstr>
      <vt:lpstr>PowerPoint Presentation</vt:lpstr>
      <vt:lpstr>What are the advantages and disadvantages of having a swimming pool and club in our school?</vt:lpstr>
      <vt:lpstr>How would swimming result positively towards students health?</vt:lpstr>
      <vt:lpstr>How would having a swimming pool with an after school club benefit the school?</vt:lpstr>
      <vt:lpstr>Where do we want to set up this project? </vt:lpstr>
      <vt:lpstr>Ways to raise the funds needed for this plan:</vt:lpstr>
      <vt:lpstr>Links used: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swimming pools to our school</dc:title>
  <dc:creator>dareenzaalfarah@gmail.com</dc:creator>
  <cp:lastModifiedBy>dareenzaalfarah@gmail.com</cp:lastModifiedBy>
  <cp:revision>29</cp:revision>
  <dcterms:created xsi:type="dcterms:W3CDTF">2023-02-23T11:27:10Z</dcterms:created>
  <dcterms:modified xsi:type="dcterms:W3CDTF">2023-03-08T14:24:36Z</dcterms:modified>
</cp:coreProperties>
</file>