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4280" autoAdjust="0"/>
  </p:normalViewPr>
  <p:slideViewPr>
    <p:cSldViewPr snapToGrid="0">
      <p:cViewPr varScale="1">
        <p:scale>
          <a:sx n="68" d="100"/>
          <a:sy n="68" d="100"/>
        </p:scale>
        <p:origin x="73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68081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2D45FA-05E3-4862-A4B9-0945EB773769}"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346935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502574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74010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1460832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926839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122699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3545700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142763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378449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43624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2D45FA-05E3-4862-A4B9-0945EB773769}"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408644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2D45FA-05E3-4862-A4B9-0945EB773769}"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160260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396262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394566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52D45FA-05E3-4862-A4B9-0945EB773769}" type="datetimeFigureOut">
              <a:rPr lang="en-US" smtClean="0"/>
              <a:t>3/3/2023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413805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2D45FA-05E3-4862-A4B9-0945EB773769}"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64BB6-2B59-4FD8-863A-FDA8B9AEB19F}" type="slidenum">
              <a:rPr lang="en-US" smtClean="0"/>
              <a:t>‹#›</a:t>
            </a:fld>
            <a:endParaRPr lang="en-US"/>
          </a:p>
        </p:txBody>
      </p:sp>
    </p:spTree>
    <p:extLst>
      <p:ext uri="{BB962C8B-B14F-4D97-AF65-F5344CB8AC3E}">
        <p14:creationId xmlns:p14="http://schemas.microsoft.com/office/powerpoint/2010/main" val="266874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2D45FA-05E3-4862-A4B9-0945EB773769}" type="datetimeFigureOut">
              <a:rPr lang="en-US" smtClean="0"/>
              <a:t>3/3/2023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7E64BB6-2B59-4FD8-863A-FDA8B9AEB19F}" type="slidenum">
              <a:rPr lang="en-US" smtClean="0"/>
              <a:t>‹#›</a:t>
            </a:fld>
            <a:endParaRPr lang="en-US"/>
          </a:p>
        </p:txBody>
      </p:sp>
    </p:spTree>
    <p:extLst>
      <p:ext uri="{BB962C8B-B14F-4D97-AF65-F5344CB8AC3E}">
        <p14:creationId xmlns:p14="http://schemas.microsoft.com/office/powerpoint/2010/main" val="153076667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144000" cy="1487198"/>
          </a:xfrm>
        </p:spPr>
        <p:txBody>
          <a:bodyPr>
            <a:normAutofit fontScale="90000"/>
          </a:bodyPr>
          <a:lstStyle/>
          <a:p>
            <a:r>
              <a:rPr lang="en-US" sz="6000" dirty="0" smtClean="0"/>
              <a:t>Swimming pool in The National Orthodox School</a:t>
            </a:r>
            <a:r>
              <a:rPr lang="en-US" dirty="0" smtClean="0"/>
              <a:t/>
            </a:r>
            <a:br>
              <a:rPr lang="en-US" dirty="0" smtClean="0"/>
            </a:br>
            <a:endParaRPr lang="en-US" dirty="0"/>
          </a:p>
        </p:txBody>
      </p:sp>
      <p:sp>
        <p:nvSpPr>
          <p:cNvPr id="3" name="Subtitle 2"/>
          <p:cNvSpPr>
            <a:spLocks noGrp="1"/>
          </p:cNvSpPr>
          <p:nvPr>
            <p:ph type="subTitle" idx="1"/>
          </p:nvPr>
        </p:nvSpPr>
        <p:spPr>
          <a:xfrm>
            <a:off x="1377661" y="3048000"/>
            <a:ext cx="4136448" cy="2195799"/>
          </a:xfrm>
        </p:spPr>
        <p:txBody>
          <a:bodyPr/>
          <a:lstStyle/>
          <a:p>
            <a:r>
              <a:rPr lang="en-US" dirty="0" smtClean="0"/>
              <a:t>By Sami Abbasi, Fayez Aluzaizi and </a:t>
            </a:r>
            <a:r>
              <a:rPr lang="en-US" dirty="0"/>
              <a:t>L</a:t>
            </a:r>
            <a:r>
              <a:rPr lang="en-US" dirty="0" smtClean="0"/>
              <a:t>oay kawar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613" y="1995055"/>
            <a:ext cx="5466771" cy="4444867"/>
          </a:xfrm>
          <a:prstGeom prst="rect">
            <a:avLst/>
          </a:prstGeom>
          <a:ln>
            <a:noFill/>
          </a:ln>
          <a:effectLst>
            <a:softEdge rad="112500"/>
          </a:effectLst>
        </p:spPr>
      </p:pic>
    </p:spTree>
    <p:extLst>
      <p:ext uri="{BB962C8B-B14F-4D97-AF65-F5344CB8AC3E}">
        <p14:creationId xmlns:p14="http://schemas.microsoft.com/office/powerpoint/2010/main" val="248726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35034"/>
            <a:ext cx="9404723" cy="1436914"/>
          </a:xfrm>
        </p:spPr>
        <p:txBody>
          <a:bodyPr/>
          <a:lstStyle/>
          <a:p>
            <a:r>
              <a:rPr lang="en-US" dirty="0" smtClean="0"/>
              <a:t>Do you play sports ?</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551" t="32127" r="29254" b="19860"/>
          <a:stretch/>
        </p:blipFill>
        <p:spPr bwMode="auto">
          <a:xfrm>
            <a:off x="4861229" y="2462535"/>
            <a:ext cx="7322786" cy="343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296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75656"/>
            <a:ext cx="9404723" cy="1258785"/>
          </a:xfrm>
        </p:spPr>
        <p:txBody>
          <a:bodyPr/>
          <a:lstStyle/>
          <a:p>
            <a:r>
              <a:rPr lang="en-US" dirty="0" smtClean="0"/>
              <a:t>What sports do you play ?</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046" r="37644" b="5198"/>
          <a:stretch/>
        </p:blipFill>
        <p:spPr bwMode="auto">
          <a:xfrm>
            <a:off x="5265501" y="2719449"/>
            <a:ext cx="6882864" cy="320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35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time do you spend playing sports?</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86" t="22685" r="30208" b="29482"/>
          <a:stretch/>
        </p:blipFill>
        <p:spPr bwMode="auto">
          <a:xfrm>
            <a:off x="6622473" y="2256311"/>
            <a:ext cx="5569527" cy="330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034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the school built a swimming pool do you think it will improve the students health?</a:t>
            </a: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3" t="27780" r="41188" b="30049"/>
          <a:stretch/>
        </p:blipFill>
        <p:spPr bwMode="auto">
          <a:xfrm>
            <a:off x="4587969" y="2363191"/>
            <a:ext cx="7604031" cy="318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79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advantages for having a swimming </a:t>
            </a:r>
            <a:r>
              <a:rPr lang="en-US" dirty="0" smtClean="0"/>
              <a:t>pool?</a:t>
            </a:r>
            <a:endParaRPr lang="en-US"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86" t="16460" r="31799" b="15046"/>
          <a:stretch/>
        </p:blipFill>
        <p:spPr bwMode="auto">
          <a:xfrm>
            <a:off x="6171211" y="2304726"/>
            <a:ext cx="6020789" cy="340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909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disadvantages for having a swimming </a:t>
            </a:r>
            <a:r>
              <a:rPr lang="en-US" dirty="0" smtClean="0"/>
              <a:t>pool?</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871" t="25515" r="24479" b="14198"/>
          <a:stretch/>
        </p:blipFill>
        <p:spPr bwMode="auto">
          <a:xfrm>
            <a:off x="6217766" y="2541318"/>
            <a:ext cx="5974234" cy="357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301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think that it is a good idea to have swimming pool in our school. Yes or No? and why?</a:t>
            </a:r>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3" t="10799" r="33390" b="17311"/>
          <a:stretch/>
        </p:blipFill>
        <p:spPr bwMode="auto">
          <a:xfrm>
            <a:off x="6198919" y="2719365"/>
            <a:ext cx="5993081" cy="350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012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think we should put the swimming pool indoor or </a:t>
            </a:r>
            <a:r>
              <a:rPr lang="en-US" dirty="0" smtClean="0"/>
              <a:t>outdoor?</a:t>
            </a:r>
            <a:endParaRPr lang="en-US" dirty="0"/>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86" t="20987" r="40075" b="36841"/>
          <a:stretch/>
        </p:blipFill>
        <p:spPr bwMode="auto">
          <a:xfrm>
            <a:off x="5091037" y="3016332"/>
            <a:ext cx="7100962" cy="307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217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do you think we should put the swimming pool?</a:t>
            </a:r>
            <a:endParaRPr lang="en-US"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06" t="38818" r="30366" b="13350"/>
          <a:stretch/>
        </p:blipFill>
        <p:spPr bwMode="auto">
          <a:xfrm>
            <a:off x="4382603" y="2674629"/>
            <a:ext cx="7809397" cy="327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143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a:xfrm>
            <a:off x="526473" y="2189018"/>
            <a:ext cx="10453254" cy="4798146"/>
          </a:xfrm>
        </p:spPr>
        <p:txBody>
          <a:bodyPr>
            <a:normAutofit/>
          </a:bodyPr>
          <a:lstStyle/>
          <a:p>
            <a:r>
              <a:rPr lang="en-US" sz="2800" dirty="0" smtClean="0"/>
              <a:t>We want to have a swimming pool in The National Orthodox school because it is good for students health, student in our school could pay for lessons and student from different school who don’t have a swimming pool they could come to our school to have lessons and it could cover the expenses to build a swimming pool in addition to we can have a team for swimming and that could help the schools reputation and we want to put the swimming pool under the arena. </a:t>
            </a:r>
            <a:endParaRPr lang="en-US" sz="2800" dirty="0"/>
          </a:p>
        </p:txBody>
      </p:sp>
    </p:spTree>
    <p:extLst>
      <p:ext uri="{BB962C8B-B14F-4D97-AF65-F5344CB8AC3E}">
        <p14:creationId xmlns:p14="http://schemas.microsoft.com/office/powerpoint/2010/main" val="422071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01782"/>
            <a:ext cx="9404723" cy="1316182"/>
          </a:xfrm>
        </p:spPr>
        <p:txBody>
          <a:bodyPr/>
          <a:lstStyle/>
          <a:p>
            <a:pPr algn="ctr"/>
            <a:r>
              <a:rPr lang="en-US" dirty="0" smtClean="0"/>
              <a:t>Causes </a:t>
            </a:r>
            <a:endParaRPr lang="en-US" dirty="0"/>
          </a:p>
        </p:txBody>
      </p:sp>
      <p:sp>
        <p:nvSpPr>
          <p:cNvPr id="3" name="Content Placeholder 2"/>
          <p:cNvSpPr>
            <a:spLocks noGrp="1"/>
          </p:cNvSpPr>
          <p:nvPr>
            <p:ph idx="1"/>
          </p:nvPr>
        </p:nvSpPr>
        <p:spPr>
          <a:xfrm>
            <a:off x="646111" y="1593272"/>
            <a:ext cx="9403742" cy="4738255"/>
          </a:xfrm>
        </p:spPr>
        <p:txBody>
          <a:bodyPr>
            <a:normAutofit/>
          </a:bodyPr>
          <a:lstStyle/>
          <a:p>
            <a:pPr marL="0" indent="0">
              <a:buNone/>
            </a:pPr>
            <a:r>
              <a:rPr lang="en-US" sz="2800" dirty="0"/>
              <a:t>Water activities, especially for the youngest of children, provide the opportunity to learn </a:t>
            </a:r>
            <a:r>
              <a:rPr lang="en-US" sz="2800" dirty="0" smtClean="0"/>
              <a:t>life skills </a:t>
            </a:r>
            <a:r>
              <a:rPr lang="en-US" sz="2800" dirty="0"/>
              <a:t>and healthy habits. Whether integrated into the daily schedule or treated as an </a:t>
            </a:r>
            <a:r>
              <a:rPr lang="en-US" sz="2800" dirty="0" smtClean="0"/>
              <a:t>extra curricular </a:t>
            </a:r>
            <a:r>
              <a:rPr lang="en-US" sz="2800" dirty="0"/>
              <a:t>option, a swimming pool is an extremely valuable facility for </a:t>
            </a:r>
            <a:r>
              <a:rPr lang="en-US" sz="2800" dirty="0" smtClean="0"/>
              <a:t>students </a:t>
            </a:r>
            <a:r>
              <a:rPr lang="en-US" sz="2800" dirty="0"/>
              <a:t>physical and mental health.</a:t>
            </a:r>
          </a:p>
        </p:txBody>
      </p:sp>
    </p:spTree>
    <p:extLst>
      <p:ext uri="{BB962C8B-B14F-4D97-AF65-F5344CB8AC3E}">
        <p14:creationId xmlns:p14="http://schemas.microsoft.com/office/powerpoint/2010/main" val="4277290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 </a:t>
            </a:r>
            <a:r>
              <a:rPr lang="en-US" dirty="0"/>
              <a:t>consequences</a:t>
            </a:r>
          </a:p>
        </p:txBody>
      </p:sp>
      <p:sp>
        <p:nvSpPr>
          <p:cNvPr id="3" name="Content Placeholder 2"/>
          <p:cNvSpPr>
            <a:spLocks noGrp="1"/>
          </p:cNvSpPr>
          <p:nvPr>
            <p:ph idx="1"/>
          </p:nvPr>
        </p:nvSpPr>
        <p:spPr/>
        <p:txBody>
          <a:bodyPr>
            <a:normAutofit/>
          </a:bodyPr>
          <a:lstStyle/>
          <a:p>
            <a:pPr marL="0" indent="0">
              <a:buNone/>
            </a:pPr>
            <a:r>
              <a:rPr lang="en-US" sz="2800" dirty="0" smtClean="0"/>
              <a:t>It is going to be hard for the school to maintain the swimming pool such as: students behaving and safety of students, can cause water problems and problems between the students.</a:t>
            </a:r>
          </a:p>
          <a:p>
            <a:pPr marL="0" indent="0">
              <a:buNone/>
            </a:pPr>
            <a:r>
              <a:rPr lang="en-US" sz="2800" dirty="0" smtClean="0"/>
              <a:t>Kids can learn how to swimming pool, it is a fun activity and could be refreshing, it is a </a:t>
            </a:r>
            <a:r>
              <a:rPr lang="en-US" sz="2800" dirty="0"/>
              <a:t>great </a:t>
            </a:r>
            <a:r>
              <a:rPr lang="en-US" sz="2800" dirty="0" smtClean="0"/>
              <a:t>exercise for all the students.</a:t>
            </a:r>
            <a:endParaRPr lang="en-US" sz="2800" dirty="0"/>
          </a:p>
        </p:txBody>
      </p:sp>
    </p:spTree>
    <p:extLst>
      <p:ext uri="{BB962C8B-B14F-4D97-AF65-F5344CB8AC3E}">
        <p14:creationId xmlns:p14="http://schemas.microsoft.com/office/powerpoint/2010/main" val="507292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9" y="452718"/>
            <a:ext cx="9690616" cy="1400530"/>
          </a:xfrm>
        </p:spPr>
        <p:txBody>
          <a:bodyPr/>
          <a:lstStyle/>
          <a:p>
            <a:r>
              <a:rPr lang="en-US" dirty="0"/>
              <a:t> </a:t>
            </a:r>
            <a:r>
              <a:rPr lang="en-US" dirty="0" smtClean="0"/>
              <a:t>                 Advantages</a:t>
            </a:r>
            <a:endParaRPr lang="en-US" dirty="0"/>
          </a:p>
        </p:txBody>
      </p:sp>
      <p:sp>
        <p:nvSpPr>
          <p:cNvPr id="3" name="Content Placeholder 2"/>
          <p:cNvSpPr>
            <a:spLocks noGrp="1"/>
          </p:cNvSpPr>
          <p:nvPr>
            <p:ph idx="1"/>
          </p:nvPr>
        </p:nvSpPr>
        <p:spPr>
          <a:xfrm>
            <a:off x="360218" y="2052918"/>
            <a:ext cx="9689636" cy="4805082"/>
          </a:xfrm>
        </p:spPr>
        <p:txBody>
          <a:bodyPr>
            <a:normAutofit/>
          </a:bodyPr>
          <a:lstStyle/>
          <a:p>
            <a:pPr marL="457200" indent="-457200">
              <a:buFont typeface="+mj-lt"/>
              <a:buAutoNum type="arabicPeriod"/>
            </a:pPr>
            <a:r>
              <a:rPr lang="en-US" sz="2800" dirty="0" smtClean="0"/>
              <a:t>Kids can learn how to swim </a:t>
            </a:r>
          </a:p>
          <a:p>
            <a:pPr marL="457200" indent="-457200">
              <a:buFont typeface="+mj-lt"/>
              <a:buAutoNum type="arabicPeriod"/>
            </a:pPr>
            <a:r>
              <a:rPr lang="en-US" sz="2800" dirty="0" smtClean="0"/>
              <a:t>Swimming is a great exercise for the whole body </a:t>
            </a:r>
          </a:p>
          <a:p>
            <a:pPr marL="457200" indent="-457200">
              <a:buFont typeface="+mj-lt"/>
              <a:buAutoNum type="arabicPeriod"/>
            </a:pPr>
            <a:r>
              <a:rPr lang="en-US" sz="2800" dirty="0" smtClean="0"/>
              <a:t>Fun activity for students </a:t>
            </a:r>
          </a:p>
          <a:p>
            <a:pPr marL="457200" indent="-457200">
              <a:buFont typeface="+mj-lt"/>
              <a:buAutoNum type="arabicPeriod"/>
            </a:pPr>
            <a:r>
              <a:rPr lang="en-US" sz="2800" dirty="0" smtClean="0"/>
              <a:t>More options for sports rather than </a:t>
            </a:r>
            <a:r>
              <a:rPr lang="en-US" sz="2800" dirty="0"/>
              <a:t>the </a:t>
            </a:r>
            <a:r>
              <a:rPr lang="en-US" sz="2800" dirty="0" smtClean="0"/>
              <a:t>normal sports</a:t>
            </a:r>
          </a:p>
          <a:p>
            <a:pPr marL="457200" indent="-457200">
              <a:buFont typeface="+mj-lt"/>
              <a:buAutoNum type="arabicPeriod"/>
            </a:pPr>
            <a:r>
              <a:rPr lang="en-US" sz="2800" dirty="0" smtClean="0"/>
              <a:t>It will help the schools reputation </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32018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Disadvantages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800" dirty="0" smtClean="0"/>
              <a:t>hard to maintain </a:t>
            </a:r>
          </a:p>
          <a:p>
            <a:pPr marL="457200" indent="-457200">
              <a:buFont typeface="+mj-lt"/>
              <a:buAutoNum type="arabicPeriod"/>
            </a:pPr>
            <a:r>
              <a:rPr lang="en-US" sz="2800" dirty="0" smtClean="0"/>
              <a:t>Hard </a:t>
            </a:r>
            <a:r>
              <a:rPr lang="en-US" sz="2800" dirty="0"/>
              <a:t>to keep students focused on the lesson</a:t>
            </a:r>
          </a:p>
          <a:p>
            <a:pPr marL="457200" indent="-457200">
              <a:buFont typeface="+mj-lt"/>
              <a:buAutoNum type="arabicPeriod"/>
            </a:pPr>
            <a:r>
              <a:rPr lang="en-US" sz="2800" dirty="0"/>
              <a:t>can be unhygienic due to many </a:t>
            </a:r>
            <a:r>
              <a:rPr lang="en-US" sz="2800" dirty="0" smtClean="0"/>
              <a:t>students swimming in the pool </a:t>
            </a:r>
          </a:p>
          <a:p>
            <a:pPr marL="457200" indent="-457200">
              <a:buFont typeface="+mj-lt"/>
              <a:buAutoNum type="arabicPeriod"/>
            </a:pPr>
            <a:r>
              <a:rPr lang="en-US" sz="2800" dirty="0" smtClean="0"/>
              <a:t>Can cause water problems </a:t>
            </a:r>
          </a:p>
          <a:p>
            <a:pPr marL="457200" indent="-457200">
              <a:buFont typeface="+mj-lt"/>
              <a:buAutoNum type="arabicPeriod"/>
            </a:pPr>
            <a:r>
              <a:rPr lang="en-US" sz="2800" dirty="0" smtClean="0"/>
              <a:t>Students can misbehave.</a:t>
            </a:r>
          </a:p>
          <a:p>
            <a:pPr marL="457200" indent="-457200">
              <a:buFont typeface="+mj-lt"/>
              <a:buAutoNum type="arabicPeriod"/>
            </a:pPr>
            <a:endParaRPr lang="en-US" sz="2800"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3249469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Finance </a:t>
            </a:r>
            <a:endParaRPr lang="en-US" dirty="0"/>
          </a:p>
        </p:txBody>
      </p:sp>
      <p:sp>
        <p:nvSpPr>
          <p:cNvPr id="3" name="Content Placeholder 2"/>
          <p:cNvSpPr>
            <a:spLocks noGrp="1"/>
          </p:cNvSpPr>
          <p:nvPr>
            <p:ph idx="1"/>
          </p:nvPr>
        </p:nvSpPr>
        <p:spPr>
          <a:xfrm>
            <a:off x="646111" y="1969477"/>
            <a:ext cx="9482627" cy="4208585"/>
          </a:xfrm>
        </p:spPr>
        <p:txBody>
          <a:bodyPr>
            <a:normAutofit/>
          </a:bodyPr>
          <a:lstStyle/>
          <a:p>
            <a:pPr marL="0" indent="0">
              <a:buNone/>
            </a:pPr>
            <a:r>
              <a:rPr lang="en-US" sz="2800" dirty="0" smtClean="0"/>
              <a:t>An average swimming pool is about 35 thousand to 45 thousand JD.</a:t>
            </a:r>
          </a:p>
          <a:p>
            <a:pPr marL="0" indent="0">
              <a:buNone/>
            </a:pPr>
            <a:r>
              <a:rPr lang="en-US" sz="2800" dirty="0" smtClean="0"/>
              <a:t>Are idea to pay the expenses is for student from different schools from stage 6 to 12 come to are school in addition pay to have lessons and students from our school could pay as well but cheaper, for students from different schools could pay 150 JD for each month and students from our school could pay 100 JD for each month, should cover the expenses.  </a:t>
            </a:r>
          </a:p>
        </p:txBody>
      </p:sp>
    </p:spTree>
    <p:extLst>
      <p:ext uri="{BB962C8B-B14F-4D97-AF65-F5344CB8AC3E}">
        <p14:creationId xmlns:p14="http://schemas.microsoft.com/office/powerpoint/2010/main" val="3913050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 </a:t>
            </a:r>
            <a:endParaRPr lang="en-US" dirty="0"/>
          </a:p>
        </p:txBody>
      </p:sp>
      <p:pic>
        <p:nvPicPr>
          <p:cNvPr id="10" name="Content Placeholder 9"/>
          <p:cNvPicPr>
            <a:picLocks noGrp="1" noChangeAspect="1"/>
          </p:cNvPicPr>
          <p:nvPr>
            <p:ph idx="1"/>
          </p:nvPr>
        </p:nvPicPr>
        <p:blipFill rotWithShape="1">
          <a:blip r:embed="rId2"/>
          <a:srcRect l="3734" t="14782" r="5029" b="9444"/>
          <a:stretch/>
        </p:blipFill>
        <p:spPr>
          <a:xfrm>
            <a:off x="5008681" y="1448078"/>
            <a:ext cx="7183319" cy="4149899"/>
          </a:xfrm>
          <a:prstGeom prst="rect">
            <a:avLst/>
          </a:prstGeom>
        </p:spPr>
      </p:pic>
      <p:sp>
        <p:nvSpPr>
          <p:cNvPr id="12" name="TextBox 11"/>
          <p:cNvSpPr txBox="1"/>
          <p:nvPr/>
        </p:nvSpPr>
        <p:spPr>
          <a:xfrm>
            <a:off x="130629" y="1262743"/>
            <a:ext cx="4878052" cy="523220"/>
          </a:xfrm>
          <a:prstGeom prst="rect">
            <a:avLst/>
          </a:prstGeom>
          <a:noFill/>
        </p:spPr>
        <p:txBody>
          <a:bodyPr wrap="square" rtlCol="0">
            <a:spAutoFit/>
          </a:bodyPr>
          <a:lstStyle/>
          <a:p>
            <a:r>
              <a:rPr lang="en-US" sz="2800" dirty="0" smtClean="0"/>
              <a:t>What is your gender?</a:t>
            </a:r>
            <a:endParaRPr lang="en-US" sz="2800" dirty="0"/>
          </a:p>
        </p:txBody>
      </p:sp>
    </p:spTree>
    <p:extLst>
      <p:ext uri="{BB962C8B-B14F-4D97-AF65-F5344CB8AC3E}">
        <p14:creationId xmlns:p14="http://schemas.microsoft.com/office/powerpoint/2010/main" val="1540931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818" t="21397" r="18336" b="13621"/>
          <a:stretch/>
        </p:blipFill>
        <p:spPr>
          <a:xfrm>
            <a:off x="1821543" y="1611085"/>
            <a:ext cx="6604000" cy="3454400"/>
          </a:xfrm>
          <a:prstGeom prst="rect">
            <a:avLst/>
          </a:prstGeom>
        </p:spPr>
      </p:pic>
      <p:sp>
        <p:nvSpPr>
          <p:cNvPr id="5" name="TextBox 4"/>
          <p:cNvSpPr txBox="1"/>
          <p:nvPr/>
        </p:nvSpPr>
        <p:spPr>
          <a:xfrm>
            <a:off x="0" y="275771"/>
            <a:ext cx="10247086" cy="707886"/>
          </a:xfrm>
          <a:prstGeom prst="rect">
            <a:avLst/>
          </a:prstGeom>
          <a:noFill/>
        </p:spPr>
        <p:txBody>
          <a:bodyPr wrap="square" rtlCol="0">
            <a:spAutoFit/>
          </a:bodyPr>
          <a:lstStyle/>
          <a:p>
            <a:r>
              <a:rPr lang="en-US" sz="4000" dirty="0" smtClean="0"/>
              <a:t>What is your age?</a:t>
            </a:r>
            <a:endParaRPr lang="en-US" sz="4000" dirty="0"/>
          </a:p>
        </p:txBody>
      </p:sp>
    </p:spTree>
    <p:extLst>
      <p:ext uri="{BB962C8B-B14F-4D97-AF65-F5344CB8AC3E}">
        <p14:creationId xmlns:p14="http://schemas.microsoft.com/office/powerpoint/2010/main" val="2680143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16169</TotalTime>
  <Words>486</Words>
  <Application>Microsoft Office PowerPoint</Application>
  <PresentationFormat>Widescreen</PresentationFormat>
  <Paragraphs>37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Swimming pool in The National Orthodox School </vt:lpstr>
      <vt:lpstr>introduction</vt:lpstr>
      <vt:lpstr>Causes </vt:lpstr>
      <vt:lpstr> consequences</vt:lpstr>
      <vt:lpstr>                  Advantages</vt:lpstr>
      <vt:lpstr>Disadvantages </vt:lpstr>
      <vt:lpstr>Finance </vt:lpstr>
      <vt:lpstr>Statistic </vt:lpstr>
      <vt:lpstr>PowerPoint Presentation</vt:lpstr>
      <vt:lpstr>Do you play sports ?</vt:lpstr>
      <vt:lpstr>What sports do you play ?</vt:lpstr>
      <vt:lpstr>How much time do you spend playing sports?</vt:lpstr>
      <vt:lpstr>If the school built a swimming pool do you think it will improve the students health?</vt:lpstr>
      <vt:lpstr>What are the advantages for having a swimming pool?</vt:lpstr>
      <vt:lpstr>What are the disadvantages for having a swimming pool?</vt:lpstr>
      <vt:lpstr>Do you think that it is a good idea to have swimming pool in our school. Yes or No? and why?</vt:lpstr>
      <vt:lpstr>Do you think we should put the swimming pool indoor or outdoor?</vt:lpstr>
      <vt:lpstr>where do you think we should put the swimming pool?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Swimming pool in The National Orthodox School</dc:title>
  <dc:creator>user</dc:creator>
  <cp:lastModifiedBy>user</cp:lastModifiedBy>
  <cp:revision>28</cp:revision>
  <dcterms:created xsi:type="dcterms:W3CDTF">2023-02-20T05:20:26Z</dcterms:created>
  <dcterms:modified xsi:type="dcterms:W3CDTF">2023-03-03T11:25:42Z</dcterms:modified>
</cp:coreProperties>
</file>