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8" d="100"/>
          <a:sy n="78" d="100"/>
        </p:scale>
        <p:origin x="77" y="52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EF231-440A-FF8F-982C-5C33D9F7AC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C27051-9C80-3AC3-E1D9-FD8EA77B53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8F7088-99EF-CF74-FED4-A5F624A5D687}"/>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5" name="Footer Placeholder 4">
            <a:extLst>
              <a:ext uri="{FF2B5EF4-FFF2-40B4-BE49-F238E27FC236}">
                <a16:creationId xmlns:a16="http://schemas.microsoft.com/office/drawing/2014/main" id="{8C3EA3FA-7893-0BAE-FD68-E96BFE5E6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1D8EB-EB6D-F8B1-976E-0BE8A46EE0F5}"/>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135492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A2180-739B-625D-B866-39C1EEA6EC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FF180B-C9A3-8CE0-42EE-A62DD17664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FABCF-122E-E62D-9363-434EA0789FD3}"/>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5" name="Footer Placeholder 4">
            <a:extLst>
              <a:ext uri="{FF2B5EF4-FFF2-40B4-BE49-F238E27FC236}">
                <a16:creationId xmlns:a16="http://schemas.microsoft.com/office/drawing/2014/main" id="{1CA29197-0C5F-9AB4-B4A8-C2B182742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2D46CD-FA90-5D29-A818-A0EA1EDAF8B7}"/>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2984614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1D1706-45F3-5E77-8770-AD565166B4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7AA429-4155-8880-611D-CE2F0E0A7C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D16A03-7457-B0C3-00DE-74E72CA7DFDB}"/>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5" name="Footer Placeholder 4">
            <a:extLst>
              <a:ext uri="{FF2B5EF4-FFF2-40B4-BE49-F238E27FC236}">
                <a16:creationId xmlns:a16="http://schemas.microsoft.com/office/drawing/2014/main" id="{518E95C4-D782-17BB-8342-C4A3D4BF1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3ED7E1-503B-6352-A196-87FBEFB28C1B}"/>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1951324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48873-413C-B9B0-F3D0-45C3BE8895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D7B635-FD07-93CB-FE64-58C5DCA2B0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80521C-14A4-C554-FDC6-2E1D15280E95}"/>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5" name="Footer Placeholder 4">
            <a:extLst>
              <a:ext uri="{FF2B5EF4-FFF2-40B4-BE49-F238E27FC236}">
                <a16:creationId xmlns:a16="http://schemas.microsoft.com/office/drawing/2014/main" id="{A86C983D-DEAE-D4FA-804B-B30F2801D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167E16-21CE-F1E4-61C2-BDB5CD3EDD11}"/>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4066234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D326-00F4-2462-A2CF-8DBC91349E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80C434-C86F-4368-4F4B-7CAFB5B0C6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86F398-2862-3411-54CA-46DE8ACA4F79}"/>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5" name="Footer Placeholder 4">
            <a:extLst>
              <a:ext uri="{FF2B5EF4-FFF2-40B4-BE49-F238E27FC236}">
                <a16:creationId xmlns:a16="http://schemas.microsoft.com/office/drawing/2014/main" id="{8631E650-E9E0-303E-F37B-FD42FDF851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DDC04-31FB-6847-6359-BE6BED298CCE}"/>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3038194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90CE8-70A1-86B6-DFAF-B396D565DE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5CF085-42F2-1554-9250-563B555A09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86FBF7-7B26-EA2A-B6A7-D71DDE16CD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4608B6-2875-B960-3C4C-38F51E93C8D8}"/>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6" name="Footer Placeholder 5">
            <a:extLst>
              <a:ext uri="{FF2B5EF4-FFF2-40B4-BE49-F238E27FC236}">
                <a16:creationId xmlns:a16="http://schemas.microsoft.com/office/drawing/2014/main" id="{E7A2CB59-B0D7-E43E-9664-55F002344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13363E-F470-4E7C-A4C1-40869CF0F2C9}"/>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1569790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239C-5D18-F1FC-62F6-15CA68281D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83AC1F-3A00-F9ED-887C-C1067265BA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3C8E83-B3E3-6EA8-EA25-CA884AD4D5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1E9274-C4FB-A547-9E15-23DAC47DE8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4885A1-07E1-CD30-A684-7FDB677784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221869-FA42-09F7-0CCC-0C1100CEC8C8}"/>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8" name="Footer Placeholder 7">
            <a:extLst>
              <a:ext uri="{FF2B5EF4-FFF2-40B4-BE49-F238E27FC236}">
                <a16:creationId xmlns:a16="http://schemas.microsoft.com/office/drawing/2014/main" id="{BFA8BBD5-22C2-0F86-27C5-67EBFCA9B4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2025A9-C4D2-1280-3F5C-7F487F6F72FC}"/>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238592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928D4-6C9A-F496-1970-4F18D22F2A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A3134D-88D8-2C3F-7907-062CC65E58D3}"/>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4" name="Footer Placeholder 3">
            <a:extLst>
              <a:ext uri="{FF2B5EF4-FFF2-40B4-BE49-F238E27FC236}">
                <a16:creationId xmlns:a16="http://schemas.microsoft.com/office/drawing/2014/main" id="{70092032-3C1F-E68B-031A-6DADF417EB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4A94A9-978E-A77E-FDE2-7289B9D57145}"/>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408374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E2D1CD-1D0B-7D04-C3FB-068CB106A10E}"/>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3" name="Footer Placeholder 2">
            <a:extLst>
              <a:ext uri="{FF2B5EF4-FFF2-40B4-BE49-F238E27FC236}">
                <a16:creationId xmlns:a16="http://schemas.microsoft.com/office/drawing/2014/main" id="{BE251C67-56D2-CA26-151A-58E87D052D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F2F5D1-35E5-85F6-0095-3241643D534C}"/>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391733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5FB8B-036A-C332-D68A-8C35A6145A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856AA6-77CD-878C-F8FD-9261652A21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8F66B3-0CB7-2EE8-069C-AC5C5136D1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9D88AC-8D47-E2E5-6AD4-705D3DCE66B7}"/>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6" name="Footer Placeholder 5">
            <a:extLst>
              <a:ext uri="{FF2B5EF4-FFF2-40B4-BE49-F238E27FC236}">
                <a16:creationId xmlns:a16="http://schemas.microsoft.com/office/drawing/2014/main" id="{AA45D8EC-26D0-E3D5-E9DF-BA077AB8C2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D6BD9-B97A-2083-C3F0-BF2574E2A502}"/>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2850072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8D371-61CA-5EBB-A6A3-2F0A6FC7C0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E396D7-5046-ACD5-6FEA-D5E2C2E351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CC9356-143A-43AB-60DB-AA96F1530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950C37-BCEC-8191-5C80-D03729964E64}"/>
              </a:ext>
            </a:extLst>
          </p:cNvPr>
          <p:cNvSpPr>
            <a:spLocks noGrp="1"/>
          </p:cNvSpPr>
          <p:nvPr>
            <p:ph type="dt" sz="half" idx="10"/>
          </p:nvPr>
        </p:nvSpPr>
        <p:spPr/>
        <p:txBody>
          <a:bodyPr/>
          <a:lstStyle/>
          <a:p>
            <a:fld id="{986926C4-F5A8-446A-AB4E-3FFFF6EF32C1}" type="datetimeFigureOut">
              <a:rPr lang="en-US" smtClean="0"/>
              <a:t>3/8/2023</a:t>
            </a:fld>
            <a:endParaRPr lang="en-US"/>
          </a:p>
        </p:txBody>
      </p:sp>
      <p:sp>
        <p:nvSpPr>
          <p:cNvPr id="6" name="Footer Placeholder 5">
            <a:extLst>
              <a:ext uri="{FF2B5EF4-FFF2-40B4-BE49-F238E27FC236}">
                <a16:creationId xmlns:a16="http://schemas.microsoft.com/office/drawing/2014/main" id="{A51B42B4-486C-5F99-F2D6-A2DBFE57A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56C9C6-9B45-6CBF-C5A6-CF79870504D5}"/>
              </a:ext>
            </a:extLst>
          </p:cNvPr>
          <p:cNvSpPr>
            <a:spLocks noGrp="1"/>
          </p:cNvSpPr>
          <p:nvPr>
            <p:ph type="sldNum" sz="quarter" idx="12"/>
          </p:nvPr>
        </p:nvSpPr>
        <p:spPr/>
        <p:txBody>
          <a:bodyPr/>
          <a:lstStyle/>
          <a:p>
            <a:fld id="{06291336-923C-48B1-AE70-C7AE32F653F1}" type="slidenum">
              <a:rPr lang="en-US" smtClean="0"/>
              <a:t>‹#›</a:t>
            </a:fld>
            <a:endParaRPr lang="en-US"/>
          </a:p>
        </p:txBody>
      </p:sp>
    </p:spTree>
    <p:extLst>
      <p:ext uri="{BB962C8B-B14F-4D97-AF65-F5344CB8AC3E}">
        <p14:creationId xmlns:p14="http://schemas.microsoft.com/office/powerpoint/2010/main" val="3772881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9653BF-3FFC-EFF3-1E7F-1EDDF1C0D1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F2CCF7-91AD-F891-E152-AFBA7A758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CCDF7-1430-4D8F-2790-C28B5D34B6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926C4-F5A8-446A-AB4E-3FFFF6EF32C1}" type="datetimeFigureOut">
              <a:rPr lang="en-US" smtClean="0"/>
              <a:t>3/8/2023</a:t>
            </a:fld>
            <a:endParaRPr lang="en-US"/>
          </a:p>
        </p:txBody>
      </p:sp>
      <p:sp>
        <p:nvSpPr>
          <p:cNvPr id="5" name="Footer Placeholder 4">
            <a:extLst>
              <a:ext uri="{FF2B5EF4-FFF2-40B4-BE49-F238E27FC236}">
                <a16:creationId xmlns:a16="http://schemas.microsoft.com/office/drawing/2014/main" id="{E3C2E5C0-D71C-F39F-8B8F-3C024A5F05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C4C74C-1FF1-F58C-4957-53D80C5F63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91336-923C-48B1-AE70-C7AE32F653F1}" type="slidenum">
              <a:rPr lang="en-US" smtClean="0"/>
              <a:t>‹#›</a:t>
            </a:fld>
            <a:endParaRPr lang="en-US"/>
          </a:p>
        </p:txBody>
      </p:sp>
    </p:spTree>
    <p:extLst>
      <p:ext uri="{BB962C8B-B14F-4D97-AF65-F5344CB8AC3E}">
        <p14:creationId xmlns:p14="http://schemas.microsoft.com/office/powerpoint/2010/main" val="2542763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ko/illustrations/%EC%BC%80%EC%9D%B4%ED%81%AC-%EC%B4%88%EC%BD%9C%EB%A6%BF-%EC%BC%80%EC%9D%B5-%EA%B3%BC%EC%9E%90-324681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17F4C-9364-5911-7844-8246030D4237}"/>
              </a:ext>
            </a:extLst>
          </p:cNvPr>
          <p:cNvSpPr>
            <a:spLocks noGrp="1"/>
          </p:cNvSpPr>
          <p:nvPr>
            <p:ph type="ctrTitle"/>
          </p:nvPr>
        </p:nvSpPr>
        <p:spPr/>
        <p:txBody>
          <a:bodyPr>
            <a:normAutofit/>
          </a:bodyPr>
          <a:lstStyle/>
          <a:p>
            <a:r>
              <a:rPr lang="en-US" sz="5400" dirty="0">
                <a:latin typeface="Broadway" panose="04040905080B02020502" pitchFamily="82" charset="0"/>
                <a:cs typeface="Dreaming Outloud Script Pro" panose="020B0604020202020204" pitchFamily="66" charset="0"/>
              </a:rPr>
              <a:t>It’s Just A Piece of </a:t>
            </a:r>
          </a:p>
        </p:txBody>
      </p:sp>
      <p:sp>
        <p:nvSpPr>
          <p:cNvPr id="3" name="Subtitle 2">
            <a:extLst>
              <a:ext uri="{FF2B5EF4-FFF2-40B4-BE49-F238E27FC236}">
                <a16:creationId xmlns:a16="http://schemas.microsoft.com/office/drawing/2014/main" id="{1E5E7424-1D1B-EED8-21A1-6DFB297F33FC}"/>
              </a:ext>
            </a:extLst>
          </p:cNvPr>
          <p:cNvSpPr>
            <a:spLocks noGrp="1"/>
          </p:cNvSpPr>
          <p:nvPr>
            <p:ph type="subTitle" idx="1"/>
          </p:nvPr>
        </p:nvSpPr>
        <p:spPr/>
        <p:txBody>
          <a:bodyPr/>
          <a:lstStyle/>
          <a:p>
            <a:r>
              <a:rPr lang="en-US" dirty="0"/>
              <a:t>By Tia Karadsheh </a:t>
            </a:r>
          </a:p>
        </p:txBody>
      </p:sp>
      <p:pic>
        <p:nvPicPr>
          <p:cNvPr id="5" name="Picture 4" descr="A picture containing food, dessert, dark&#10;&#10;Description automatically generated">
            <a:extLst>
              <a:ext uri="{FF2B5EF4-FFF2-40B4-BE49-F238E27FC236}">
                <a16:creationId xmlns:a16="http://schemas.microsoft.com/office/drawing/2014/main" id="{5CA21A71-1FD6-5A19-82F9-DE9F82C1635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356026" y="2358923"/>
            <a:ext cx="1538116" cy="1197077"/>
          </a:xfrm>
          <a:prstGeom prst="rect">
            <a:avLst/>
          </a:prstGeom>
        </p:spPr>
      </p:pic>
    </p:spTree>
    <p:extLst>
      <p:ext uri="{BB962C8B-B14F-4D97-AF65-F5344CB8AC3E}">
        <p14:creationId xmlns:p14="http://schemas.microsoft.com/office/powerpoint/2010/main" val="10137620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673BB9-BFC6-ACA1-B1EA-86DDB215B0CD}"/>
              </a:ext>
            </a:extLst>
          </p:cNvPr>
          <p:cNvSpPr/>
          <p:nvPr/>
        </p:nvSpPr>
        <p:spPr>
          <a:xfrm>
            <a:off x="222636" y="367258"/>
            <a:ext cx="5192202" cy="5693866"/>
          </a:xfrm>
          <a:prstGeom prst="rect">
            <a:avLst/>
          </a:prstGeom>
          <a:noFill/>
        </p:spPr>
        <p:txBody>
          <a:bodyPr wrap="square" lIns="91440" tIns="45720" rIns="91440" bIns="45720">
            <a:spAutoFit/>
          </a:bodyPr>
          <a:lstStyle/>
          <a:p>
            <a:pPr algn="ctr"/>
            <a:r>
              <a:rPr lang="en-US" sz="2800" i="1" dirty="0">
                <a:ln w="0"/>
                <a:effectLst>
                  <a:outerShdw blurRad="38100" dist="19050" dir="2700000" algn="tl" rotWithShape="0">
                    <a:schemeClr val="dk1">
                      <a:alpha val="40000"/>
                    </a:schemeClr>
                  </a:outerShdw>
                </a:effectLst>
              </a:rPr>
              <a:t>My business is a bakery, it is considered as a good and a service, because it has goods such as: cakes, cupcakes, croissant, breads and way much more, and it also has services such as: waiters and chefs/bakers.</a:t>
            </a:r>
          </a:p>
          <a:p>
            <a:pPr algn="ctr"/>
            <a:endParaRPr lang="en-US" sz="2800" i="1" dirty="0">
              <a:ln w="0"/>
              <a:effectLst>
                <a:outerShdw blurRad="38100" dist="19050" dir="2700000" algn="tl" rotWithShape="0">
                  <a:schemeClr val="dk1">
                    <a:alpha val="40000"/>
                  </a:schemeClr>
                </a:outerShdw>
              </a:effectLst>
            </a:endParaRPr>
          </a:p>
          <a:p>
            <a:pPr algn="ctr"/>
            <a:r>
              <a:rPr lang="en-US" sz="2800" i="1" dirty="0">
                <a:ln w="0"/>
                <a:effectLst>
                  <a:outerShdw blurRad="38100" dist="19050" dir="2700000" algn="tl" rotWithShape="0">
                    <a:schemeClr val="dk1">
                      <a:alpha val="40000"/>
                    </a:schemeClr>
                  </a:outerShdw>
                </a:effectLst>
              </a:rPr>
              <a:t>In addition, I chose this name (it’s just a piece of cake) for my bakery to show costumers that it is easy and simple, and it is also related to the bakery.</a:t>
            </a:r>
          </a:p>
        </p:txBody>
      </p:sp>
      <p:sp>
        <p:nvSpPr>
          <p:cNvPr id="3" name="Rectangle 2">
            <a:extLst>
              <a:ext uri="{FF2B5EF4-FFF2-40B4-BE49-F238E27FC236}">
                <a16:creationId xmlns:a16="http://schemas.microsoft.com/office/drawing/2014/main" id="{5C176977-D2EA-FB79-E8F8-51A3EB9DA2B8}"/>
              </a:ext>
            </a:extLst>
          </p:cNvPr>
          <p:cNvSpPr/>
          <p:nvPr/>
        </p:nvSpPr>
        <p:spPr>
          <a:xfrm>
            <a:off x="6225871" y="367258"/>
            <a:ext cx="5510254" cy="5693866"/>
          </a:xfrm>
          <a:prstGeom prst="rect">
            <a:avLst/>
          </a:prstGeom>
          <a:noFill/>
          <a:ln>
            <a:solidFill>
              <a:schemeClr val="bg1"/>
            </a:solidFill>
          </a:ln>
        </p:spPr>
        <p:txBody>
          <a:bodyPr wrap="square" lIns="91440" tIns="45720" rIns="91440" bIns="45720">
            <a:spAutoFit/>
          </a:bodyPr>
          <a:lstStyle/>
          <a:p>
            <a:pPr algn="ctr"/>
            <a:r>
              <a:rPr lang="en-US" sz="2800" i="1" dirty="0">
                <a:ln w="0"/>
                <a:effectLst>
                  <a:outerShdw blurRad="38100" dist="19050" dir="2700000" algn="tl" rotWithShape="0">
                    <a:schemeClr val="dk1">
                      <a:alpha val="40000"/>
                    </a:schemeClr>
                  </a:outerShdw>
                </a:effectLst>
              </a:rPr>
              <a:t>I also think that people would buy my products/pastries because I will try my best to make them delicious and not too expensive so that more costumers would come.</a:t>
            </a:r>
          </a:p>
          <a:p>
            <a:pPr algn="ctr"/>
            <a:endParaRPr lang="en-US" sz="2800" i="1" dirty="0">
              <a:ln w="0"/>
              <a:effectLst>
                <a:outerShdw blurRad="38100" dist="19050" dir="2700000" algn="tl" rotWithShape="0">
                  <a:schemeClr val="dk1">
                    <a:alpha val="40000"/>
                  </a:schemeClr>
                </a:outerShdw>
              </a:effectLst>
            </a:endParaRPr>
          </a:p>
          <a:p>
            <a:pPr algn="ctr"/>
            <a:r>
              <a:rPr lang="en-US" sz="2800" i="1" dirty="0">
                <a:ln w="0"/>
                <a:effectLst>
                  <a:outerShdw blurRad="38100" dist="19050" dir="2700000" algn="tl" rotWithShape="0">
                    <a:schemeClr val="dk1">
                      <a:alpha val="40000"/>
                    </a:schemeClr>
                  </a:outerShdw>
                </a:effectLst>
              </a:rPr>
              <a:t>Most probably, kids and teenagers would come to the bakery, especially that they probably prefer sweets more than adult costumers. my competitors would definitely  be the cakery and chez Hilda, Because their pastries are so good.    </a:t>
            </a:r>
          </a:p>
        </p:txBody>
      </p:sp>
    </p:spTree>
    <p:extLst>
      <p:ext uri="{BB962C8B-B14F-4D97-AF65-F5344CB8AC3E}">
        <p14:creationId xmlns:p14="http://schemas.microsoft.com/office/powerpoint/2010/main" val="390957420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D1C377-31FB-AC0B-4FF2-30FE57AF270A}"/>
              </a:ext>
            </a:extLst>
          </p:cNvPr>
          <p:cNvSpPr/>
          <p:nvPr/>
        </p:nvSpPr>
        <p:spPr>
          <a:xfrm>
            <a:off x="999502" y="646921"/>
            <a:ext cx="5096498" cy="4832092"/>
          </a:xfrm>
          <a:prstGeom prst="rect">
            <a:avLst/>
          </a:prstGeom>
          <a:noFill/>
        </p:spPr>
        <p:txBody>
          <a:bodyPr wrap="square" lIns="91440" tIns="45720" rIns="91440" bIns="45720">
            <a:spAutoFit/>
          </a:bodyPr>
          <a:lstStyle/>
          <a:p>
            <a:pPr algn="ctr"/>
            <a:r>
              <a:rPr lang="en-US" sz="2800" i="1" dirty="0">
                <a:ln w="0"/>
                <a:effectLst>
                  <a:outerShdw blurRad="38100" dist="19050" dir="2700000" algn="tl" rotWithShape="0">
                    <a:schemeClr val="dk1">
                      <a:alpha val="40000"/>
                    </a:schemeClr>
                  </a:outerShdw>
                </a:effectLst>
              </a:rPr>
              <a:t>My bakery will hopefully be in France, Paris. </a:t>
            </a:r>
            <a:r>
              <a:rPr lang="en-US" sz="2800" i="1" dirty="0" err="1">
                <a:ln w="0"/>
                <a:effectLst>
                  <a:outerShdw blurRad="38100" dist="19050" dir="2700000" algn="tl" rotWithShape="0">
                    <a:schemeClr val="dk1">
                      <a:alpha val="40000"/>
                    </a:schemeClr>
                  </a:outerShdw>
                </a:effectLst>
              </a:rPr>
              <a:t>i</a:t>
            </a:r>
            <a:r>
              <a:rPr lang="en-US" sz="2800" i="1" dirty="0">
                <a:ln w="0"/>
                <a:effectLst>
                  <a:outerShdw blurRad="38100" dist="19050" dir="2700000" algn="tl" rotWithShape="0">
                    <a:schemeClr val="dk1">
                      <a:alpha val="40000"/>
                    </a:schemeClr>
                  </a:outerShdw>
                </a:effectLst>
              </a:rPr>
              <a:t> will try my best to bake new and different recipes to attract people to buy my products.</a:t>
            </a:r>
          </a:p>
          <a:p>
            <a:pPr algn="ctr"/>
            <a:endParaRPr lang="en-US" sz="2800" b="0" i="1" cap="none" spc="0" dirty="0">
              <a:ln w="0"/>
              <a:solidFill>
                <a:schemeClr val="tx1"/>
              </a:solidFill>
              <a:effectLst>
                <a:outerShdw blurRad="38100" dist="19050" dir="2700000" algn="tl" rotWithShape="0">
                  <a:schemeClr val="dk1">
                    <a:alpha val="40000"/>
                  </a:schemeClr>
                </a:outerShdw>
              </a:effectLst>
            </a:endParaRPr>
          </a:p>
          <a:p>
            <a:pPr algn="ctr"/>
            <a:r>
              <a:rPr lang="en-US" sz="2800" i="1" dirty="0">
                <a:ln w="0"/>
                <a:effectLst>
                  <a:outerShdw blurRad="38100" dist="19050" dir="2700000" algn="tl" rotWithShape="0">
                    <a:schemeClr val="dk1">
                      <a:alpha val="40000"/>
                    </a:schemeClr>
                  </a:outerShdw>
                </a:effectLst>
              </a:rPr>
              <a:t>In the bakery I will be needing: ovens, mixing bowls, kitchen utensils (whisks, spatulas, knives) pans, measuring spoons and cups, piping bags and tips.    </a:t>
            </a:r>
            <a:endParaRPr lang="en-US" sz="2800" b="0" i="1" cap="none" spc="0" dirty="0">
              <a:ln w="0"/>
              <a:solidFill>
                <a:schemeClr val="tx1"/>
              </a:solidFill>
              <a:effectLst>
                <a:outerShdw blurRad="38100" dist="19050" dir="2700000" algn="tl" rotWithShape="0">
                  <a:schemeClr val="dk1">
                    <a:alpha val="40000"/>
                  </a:schemeClr>
                </a:outerShdw>
              </a:effectLst>
            </a:endParaRPr>
          </a:p>
        </p:txBody>
      </p:sp>
      <p:sp>
        <p:nvSpPr>
          <p:cNvPr id="3" name="Rectangle 2">
            <a:extLst>
              <a:ext uri="{FF2B5EF4-FFF2-40B4-BE49-F238E27FC236}">
                <a16:creationId xmlns:a16="http://schemas.microsoft.com/office/drawing/2014/main" id="{D0CD8702-9B99-BB4C-5A29-05669F97D4B4}"/>
              </a:ext>
            </a:extLst>
          </p:cNvPr>
          <p:cNvSpPr/>
          <p:nvPr/>
        </p:nvSpPr>
        <p:spPr>
          <a:xfrm flipH="1">
            <a:off x="7020231" y="412955"/>
            <a:ext cx="4857136" cy="4401205"/>
          </a:xfrm>
          <a:prstGeom prst="rect">
            <a:avLst/>
          </a:prstGeom>
          <a:noFill/>
        </p:spPr>
        <p:txBody>
          <a:bodyPr wrap="square" lIns="91440" tIns="45720" rIns="91440" bIns="45720">
            <a:spAutoFit/>
          </a:bodyPr>
          <a:lstStyle/>
          <a:p>
            <a:pPr algn="ctr"/>
            <a:r>
              <a:rPr lang="en-US" sz="2800" i="1" dirty="0">
                <a:ln w="0"/>
                <a:effectLst>
                  <a:outerShdw blurRad="38100" dist="19050" dir="2700000" algn="tl" rotWithShape="0">
                    <a:schemeClr val="dk1">
                      <a:alpha val="40000"/>
                    </a:schemeClr>
                  </a:outerShdw>
                </a:effectLst>
              </a:rPr>
              <a:t>Predicted profit: 200,000-10 =199,90</a:t>
            </a:r>
          </a:p>
          <a:p>
            <a:pPr algn="ctr"/>
            <a:endParaRPr lang="en-US" sz="2800" i="1" dirty="0">
              <a:ln w="0"/>
              <a:effectLst>
                <a:outerShdw blurRad="38100" dist="19050" dir="2700000" algn="tl" rotWithShape="0">
                  <a:schemeClr val="dk1">
                    <a:alpha val="40000"/>
                  </a:schemeClr>
                </a:outerShdw>
              </a:effectLst>
            </a:endParaRPr>
          </a:p>
          <a:p>
            <a:pPr algn="ctr"/>
            <a:endParaRPr lang="en-US" sz="2800" i="1" dirty="0">
              <a:ln w="0"/>
              <a:effectLst>
                <a:outerShdw blurRad="38100" dist="19050" dir="2700000" algn="tl" rotWithShape="0">
                  <a:schemeClr val="dk1">
                    <a:alpha val="40000"/>
                  </a:schemeClr>
                </a:outerShdw>
              </a:effectLst>
            </a:endParaRPr>
          </a:p>
          <a:p>
            <a:pPr algn="ctr"/>
            <a:r>
              <a:rPr lang="en-US" sz="2800" i="1" dirty="0">
                <a:ln w="0"/>
                <a:effectLst>
                  <a:outerShdw blurRad="38100" dist="19050" dir="2700000" algn="tl" rotWithShape="0">
                    <a:schemeClr val="dk1">
                      <a:alpha val="40000"/>
                    </a:schemeClr>
                  </a:outerShdw>
                </a:effectLst>
              </a:rPr>
              <a:t>I would save the money I make for something necessary, and I won’t waste it on unnecessary things, or I would use some of it to develop my bakery  if the money was profitable  </a:t>
            </a:r>
            <a:endParaRPr lang="en-US" sz="2800" b="0" i="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7000618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272</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Broadway</vt:lpstr>
      <vt:lpstr>Calibri</vt:lpstr>
      <vt:lpstr>Calibri Light</vt:lpstr>
      <vt:lpstr>Office Theme</vt:lpstr>
      <vt:lpstr>It’s Just A Piece of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Just A Piece of </dc:title>
  <dc:creator>Tia Karadsheh</dc:creator>
  <cp:lastModifiedBy>Tia Karadsheh</cp:lastModifiedBy>
  <cp:revision>1</cp:revision>
  <dcterms:created xsi:type="dcterms:W3CDTF">2023-03-08T13:04:51Z</dcterms:created>
  <dcterms:modified xsi:type="dcterms:W3CDTF">2023-03-08T14:45:15Z</dcterms:modified>
</cp:coreProperties>
</file>