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32F10-9BEB-03F6-C75B-C9A4068B8A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AA9588-A4A2-AA2F-AD12-D8D0C5C7DC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627E5-7A8C-3185-C1DC-5DAACD525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57A7-68C0-4D6B-94DE-CD12D77838E3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5286C7-BE87-3A37-9543-148BA323E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34E85C-5E89-95F5-D74B-E86F06844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9CA43-A332-4C68-9801-5E75E373E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470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1D0C2-255D-586C-FB1D-7DADA890E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C19DBD-DEC2-A514-C5BE-03AC6895C2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2021C-6117-035C-46BC-54838ADBF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57A7-68C0-4D6B-94DE-CD12D77838E3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B3CAF8-87E3-1074-AA3E-826319562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F2431A-D852-0233-6B22-08D33E6F7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9CA43-A332-4C68-9801-5E75E373E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706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316855-2CD9-A724-CA13-BD354EFA98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3187DE-8B6B-B7F0-12D5-1DEC13636A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4315E8-D8E4-5B26-08DA-B2C9C8B30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57A7-68C0-4D6B-94DE-CD12D77838E3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6204C4-D00D-789C-E075-134E589C6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DA741F-3F38-39C8-1889-76709FD53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9CA43-A332-4C68-9801-5E75E373E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037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6587C-C804-94CF-E082-0F794D6AC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B5ACF-DBD1-C616-38BA-F2F90CDEC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703ADA-2CFE-D6E7-F86E-417053EED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57A7-68C0-4D6B-94DE-CD12D77838E3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3C32C-E319-6612-A053-D7B2E178F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D2CD6-2534-A2BE-AA8C-72D7B8E82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9CA43-A332-4C68-9801-5E75E373E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026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740F4-A87E-B181-8431-B1ED347BD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4B22E7-0825-D107-3F75-3A9FA266F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9D393C-00F8-E05C-F7FB-16CD3C46F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57A7-68C0-4D6B-94DE-CD12D77838E3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9E79B0-1D2E-2399-93AC-EBB2B0C4A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341E52-8922-AE1F-9217-7FC5DB463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9CA43-A332-4C68-9801-5E75E373E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23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9D30A-413D-27CC-328D-86A90CA9D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FB109-008B-1A4E-1554-B230FE2337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33ACC9-4D80-8C84-B384-422E0D758A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36480B-FBAD-3A76-E3E8-2FB8DF252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57A7-68C0-4D6B-94DE-CD12D77838E3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00BB73-7805-7452-CC9C-B031B20AB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E3F5BD-76EB-71E7-BC32-E41CA3486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9CA43-A332-4C68-9801-5E75E373E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714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174A1-E79C-CCD6-01AD-A373CD441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BE2563-D7CE-D59C-DF6A-D9223D0DA8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5C5003-DD3E-067A-5624-746E6A92B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809D10-BE07-D2F4-E875-90D89E1E56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AB718A-636D-12E4-013A-E7DB852FA6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BB3C6B-3140-DC0C-2AD6-FA93B86AE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57A7-68C0-4D6B-94DE-CD12D77838E3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263A44-A08D-3B0F-F6AC-FE515C6FD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54CAD2-3327-CF93-CC39-993B762EF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9CA43-A332-4C68-9801-5E75E373E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675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1E52F-4418-6286-8C48-DB28FAA17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4F70AD-E24C-680A-3092-0826A1CE3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57A7-68C0-4D6B-94DE-CD12D77838E3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1DE6E7-BC5A-85D8-28D2-25BDEC5B8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A4697F-87F1-CDFA-481A-B7F819A5C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9CA43-A332-4C68-9801-5E75E373E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324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639245-5B7D-E852-4CDB-B4170F5C4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57A7-68C0-4D6B-94DE-CD12D77838E3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4F715E-60EC-B6E6-83CC-5B7D13C23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2EC5EE-A812-E3D8-6213-34E2B8DB3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9CA43-A332-4C68-9801-5E75E373E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584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06374-08A9-2F77-0A02-4F0181C4A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84FBC-8AF0-2BD8-273D-13379ECFE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CA058C-7658-7DC1-7B5C-90A032B59B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ACF576-74CB-6390-A824-F13C3D1DE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57A7-68C0-4D6B-94DE-CD12D77838E3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1EEFA5-02D5-79C2-F78D-1EE41543D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2365FD-2F65-3011-8A39-A0A12CA86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9CA43-A332-4C68-9801-5E75E373E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597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FF1D1-97C9-2E60-6E6F-116CD6184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BEC86F-BDD3-E276-AE3E-042374E6C5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275C67-8F19-E0F2-5063-9292714C73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D0A3B0-0400-8324-C5D0-0B1FF5C91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57A7-68C0-4D6B-94DE-CD12D77838E3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F00139-51DD-099E-0445-77BB4F37C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778D07-099D-0A56-EBAC-724B99E00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9CA43-A332-4C68-9801-5E75E373E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364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70C94C-1011-A9B8-3737-F2C56E5E5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6D85FE-A8D4-A0DF-A3FC-52CAE9302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1AE0B-48B3-30E9-F7CB-CC7672DFCC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A57A7-68C0-4D6B-94DE-CD12D77838E3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AFECF-3994-8628-0FA6-381BE15A03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98D65-8A6B-B4A8-0217-E1E26BCCE5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9CA43-A332-4C68-9801-5E75E373E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356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BD004552-4CF5-3D74-B596-4FAB7563CA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387858"/>
              </p:ext>
            </p:extLst>
          </p:nvPr>
        </p:nvGraphicFramePr>
        <p:xfrm>
          <a:off x="1916591" y="124862"/>
          <a:ext cx="8128000" cy="604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4275906848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7845852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25240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Business idea:</a:t>
                      </a:r>
                      <a:r>
                        <a:rPr lang="en-US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Medical lab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  <a:r>
                        <a:rPr lang="en-US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laboratory where tests are conducted out on clinical specimens to obtain information about the health of a patient to aid in diagnosis, treatment, and prevention of disease.</a:t>
                      </a:r>
                    </a:p>
                    <a:p>
                      <a:r>
                        <a:rPr lang="en-US" sz="12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Name: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Jordan Medical Laboratory</a:t>
                      </a:r>
                    </a:p>
                    <a:p>
                      <a:r>
                        <a:rPr lang="en-US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Idea: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open a medical lab</a:t>
                      </a:r>
                    </a:p>
                    <a:p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 is to provide medical services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Objectives: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interpret and evaluate patient results and suggest or select appropriate additional testing.</a:t>
                      </a:r>
                    </a:p>
                    <a:p>
                      <a:pPr lvl="0"/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use quality assurance principles and practices to ensure the accuracy and reliability of laboratory information.</a:t>
                      </a:r>
                    </a:p>
                    <a:p>
                      <a:r>
                        <a:rPr lang="en-US" sz="12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Mission:</a:t>
                      </a:r>
                      <a:r>
                        <a:rPr lang="en-US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have good quality and the test results as quick as possible</a:t>
                      </a:r>
                    </a:p>
                    <a:p>
                      <a:r>
                        <a:rPr lang="en-US" sz="12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Vision: 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be the best medical lab in Jordan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3144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 kids, teenagers, men and women </a:t>
                      </a:r>
                    </a:p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My competitors are other medical private labs, governmental labs, and hospital labs </a:t>
                      </a:r>
                    </a:p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 should be located in a well-known area where it can be accessed easily by transportation and parking cars is available. Also can buy somethings from online and delivery. I will make</a:t>
                      </a:r>
                    </a:p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advertising in local newspaper, TV, and social media to make so people can see my products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Sources of capital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funds, employees, lab tools, testing equipment and computers </a:t>
                      </a:r>
                    </a:p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Charges will be 5% (5 JDS) less than the charges of competitors  </a:t>
                      </a:r>
                    </a:p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the average total cost for any test 10 JDS </a:t>
                      </a:r>
                    </a:p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Selling price 11.5 JDS</a:t>
                      </a:r>
                    </a:p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Profit=10-11.5=1.5 JDS 1.5/10= 15% profit</a:t>
                      </a:r>
                    </a:p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9429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Owner’s details: name: Katia </a:t>
                      </a:r>
                      <a:r>
                        <a:rPr lang="en-US" sz="1600" b="1" u="sng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munzer</a:t>
                      </a:r>
                      <a:r>
                        <a:rPr lang="en-US" sz="16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ebaid, I will not have a partner I am confident and passionate about my business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98009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would reinvest in the business</a:t>
                      </a:r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393327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7E3A4D83-2F83-0D8D-24F3-03C216E1B4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905460"/>
              </p:ext>
            </p:extLst>
          </p:nvPr>
        </p:nvGraphicFramePr>
        <p:xfrm>
          <a:off x="1916591" y="124862"/>
          <a:ext cx="8128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303258535"/>
                    </a:ext>
                  </a:extLst>
                </a:gridCol>
              </a:tblGrid>
              <a:tr h="132590">
                <a:tc>
                  <a:txBody>
                    <a:bodyPr/>
                    <a:lstStyle/>
                    <a:p>
                      <a:r>
                        <a:rPr lang="en-US" dirty="0"/>
                        <a:t>My business plan Katia ebaid (7E)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44597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5929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283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 obaid</dc:creator>
  <cp:lastModifiedBy>katie obaid</cp:lastModifiedBy>
  <cp:revision>5</cp:revision>
  <dcterms:created xsi:type="dcterms:W3CDTF">2023-03-07T18:54:59Z</dcterms:created>
  <dcterms:modified xsi:type="dcterms:W3CDTF">2023-03-08T15:43:34Z</dcterms:modified>
</cp:coreProperties>
</file>