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56" r:id="rId2"/>
    <p:sldId id="261" r:id="rId3"/>
    <p:sldId id="257" r:id="rId4"/>
    <p:sldId id="259" r:id="rId5"/>
    <p:sldId id="262" r:id="rId6"/>
    <p:sldId id="265" r:id="rId7"/>
    <p:sldId id="263" r:id="rId8"/>
    <p:sldId id="267" r:id="rId9"/>
    <p:sldId id="26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ya nowwara" initials="ln" lastIdx="1" clrIdx="0">
    <p:extLst>
      <p:ext uri="{19B8F6BF-5375-455C-9EA6-DF929625EA0E}">
        <p15:presenceInfo xmlns:p15="http://schemas.microsoft.com/office/powerpoint/2012/main" userId="f9614ec0538d1cf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56" autoAdjust="0"/>
    <p:restoredTop sz="94660"/>
  </p:normalViewPr>
  <p:slideViewPr>
    <p:cSldViewPr snapToGrid="0">
      <p:cViewPr varScale="1">
        <p:scale>
          <a:sx n="91" d="100"/>
          <a:sy n="91" d="100"/>
        </p:scale>
        <p:origin x="355"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9798E-90C4-48E6-B39B-37FF65347ABD}"/>
              </a:ext>
            </a:extLst>
          </p:cNvPr>
          <p:cNvSpPr>
            <a:spLocks noGrp="1"/>
          </p:cNvSpPr>
          <p:nvPr>
            <p:ph type="ctrTitle"/>
          </p:nvPr>
        </p:nvSpPr>
        <p:spPr>
          <a:xfrm>
            <a:off x="2197100" y="1079500"/>
            <a:ext cx="7797799" cy="2138400"/>
          </a:xfrm>
        </p:spPr>
        <p:txBody>
          <a:bodyPr anchor="b">
            <a:normAutofit/>
          </a:bodyPr>
          <a:lstStyle>
            <a:lvl1pPr algn="ctr">
              <a:defRPr sz="2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3D95C8C-0A7F-40D9-A690-3D5898EFFE81}"/>
              </a:ext>
            </a:extLst>
          </p:cNvPr>
          <p:cNvSpPr>
            <a:spLocks noGrp="1"/>
          </p:cNvSpPr>
          <p:nvPr>
            <p:ph type="subTitle" idx="1"/>
          </p:nvPr>
        </p:nvSpPr>
        <p:spPr>
          <a:xfrm>
            <a:off x="3308350" y="4113213"/>
            <a:ext cx="5575300" cy="1655762"/>
          </a:xfrm>
        </p:spPr>
        <p:txBody>
          <a:bodyPr/>
          <a:lstStyle>
            <a:lvl1pPr marL="0" indent="0" algn="ctr">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3D1322F3-E47A-4D6E-96A8-AB5C73BA9906}"/>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3/7/2023</a:t>
            </a:fld>
            <a:endParaRPr lang="en-US" dirty="0"/>
          </a:p>
        </p:txBody>
      </p:sp>
      <p:sp>
        <p:nvSpPr>
          <p:cNvPr id="5" name="Footer Placeholder 4">
            <a:extLst>
              <a:ext uri="{FF2B5EF4-FFF2-40B4-BE49-F238E27FC236}">
                <a16:creationId xmlns:a16="http://schemas.microsoft.com/office/drawing/2014/main" id="{737BF5CE-9E66-4FD5-949F-34E11607C6DF}"/>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EEDAB7A-4032-416A-B04E-1F4878912E02}"/>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dirty="0"/>
          </a:p>
        </p:txBody>
      </p:sp>
      <p:cxnSp>
        <p:nvCxnSpPr>
          <p:cNvPr id="7" name="Straight Connector 6">
            <a:extLst>
              <a:ext uri="{FF2B5EF4-FFF2-40B4-BE49-F238E27FC236}">
                <a16:creationId xmlns:a16="http://schemas.microsoft.com/office/drawing/2014/main" id="{701C0CAB-6A03-4C6A-9FAA-219847753628}"/>
              </a:ext>
            </a:extLst>
          </p:cNvPr>
          <p:cNvCxnSpPr>
            <a:cxnSpLocks/>
          </p:cNvCxnSpPr>
          <p:nvPr/>
        </p:nvCxnSpPr>
        <p:spPr>
          <a:xfrm>
            <a:off x="5826000" y="369087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F982E0B2-AA9C-441C-A08E-A9DF9CF12116}"/>
              </a:ext>
            </a:extLst>
          </p:cNvPr>
          <p:cNvGrpSpPr/>
          <p:nvPr/>
        </p:nvGrpSpPr>
        <p:grpSpPr>
          <a:xfrm>
            <a:off x="9728046" y="4869342"/>
            <a:ext cx="1623711" cy="630920"/>
            <a:chOff x="9588346" y="4824892"/>
            <a:chExt cx="1623711" cy="630920"/>
          </a:xfrm>
        </p:grpSpPr>
        <p:sp>
          <p:nvSpPr>
            <p:cNvPr id="16" name="Freeform: Shape 15">
              <a:extLst>
                <a:ext uri="{FF2B5EF4-FFF2-40B4-BE49-F238E27FC236}">
                  <a16:creationId xmlns:a16="http://schemas.microsoft.com/office/drawing/2014/main" id="{A4A2E074-C10D-4C57-AB72-B631E4D77102}"/>
                </a:ext>
              </a:extLst>
            </p:cNvPr>
            <p:cNvSpPr/>
            <p:nvPr/>
          </p:nvSpPr>
          <p:spPr>
            <a:xfrm rot="2700000" flipH="1">
              <a:off x="10267789" y="4452443"/>
              <a:ext cx="571820" cy="1316717"/>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1820" h="1316717">
                  <a:moveTo>
                    <a:pt x="282417" y="0"/>
                  </a:moveTo>
                  <a:lnTo>
                    <a:pt x="285910" y="3175"/>
                  </a:lnTo>
                  <a:lnTo>
                    <a:pt x="287393" y="1827"/>
                  </a:lnTo>
                  <a:lnTo>
                    <a:pt x="289403" y="0"/>
                  </a:lnTo>
                  <a:lnTo>
                    <a:pt x="289403" y="6349"/>
                  </a:lnTo>
                  <a:lnTo>
                    <a:pt x="309203" y="24345"/>
                  </a:lnTo>
                  <a:cubicBezTo>
                    <a:pt x="471461" y="186603"/>
                    <a:pt x="571820" y="410761"/>
                    <a:pt x="571820" y="658359"/>
                  </a:cubicBezTo>
                  <a:cubicBezTo>
                    <a:pt x="571820" y="905956"/>
                    <a:pt x="471461" y="1130114"/>
                    <a:pt x="309203" y="1292372"/>
                  </a:cubicBezTo>
                  <a:lnTo>
                    <a:pt x="289403" y="1310368"/>
                  </a:lnTo>
                  <a:lnTo>
                    <a:pt x="289403" y="1316717"/>
                  </a:lnTo>
                  <a:lnTo>
                    <a:pt x="287393" y="1314890"/>
                  </a:lnTo>
                  <a:lnTo>
                    <a:pt x="285910" y="1313542"/>
                  </a:lnTo>
                  <a:lnTo>
                    <a:pt x="282417" y="1316717"/>
                  </a:lnTo>
                  <a:lnTo>
                    <a:pt x="282417" y="1310367"/>
                  </a:lnTo>
                  <a:lnTo>
                    <a:pt x="262617" y="1292372"/>
                  </a:lnTo>
                  <a:cubicBezTo>
                    <a:pt x="100359" y="1130113"/>
                    <a:pt x="0" y="905956"/>
                    <a:pt x="0" y="658358"/>
                  </a:cubicBezTo>
                  <a:cubicBezTo>
                    <a:pt x="0" y="410761"/>
                    <a:pt x="100359" y="186603"/>
                    <a:pt x="262617" y="24345"/>
                  </a:cubicBezTo>
                  <a:lnTo>
                    <a:pt x="282417" y="6349"/>
                  </a:lnTo>
                  <a:close/>
                </a:path>
              </a:pathLst>
            </a:custGeom>
            <a:solidFill>
              <a:schemeClr val="accent4">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0B037EB3-1772-4BA8-A95A-E5DBDFEA32B0}"/>
                </a:ext>
              </a:extLst>
            </p:cNvPr>
            <p:cNvGrpSpPr/>
            <p:nvPr/>
          </p:nvGrpSpPr>
          <p:grpSpPr>
            <a:xfrm rot="2700000" flipH="1">
              <a:off x="10112436" y="4359902"/>
              <a:ext cx="571820" cy="1620000"/>
              <a:chOff x="8482785" y="4330454"/>
              <a:chExt cx="571820" cy="1620000"/>
            </a:xfrm>
          </p:grpSpPr>
          <p:sp>
            <p:nvSpPr>
              <p:cNvPr id="18" name="Freeform: Shape 17">
                <a:extLst>
                  <a:ext uri="{FF2B5EF4-FFF2-40B4-BE49-F238E27FC236}">
                    <a16:creationId xmlns:a16="http://schemas.microsoft.com/office/drawing/2014/main" id="{A1F47AC1-63D0-47F3-9728-1A0A0543494B}"/>
                  </a:ext>
                </a:extLst>
              </p:cNvPr>
              <p:cNvSpPr/>
              <p:nvPr/>
            </p:nvSpPr>
            <p:spPr>
              <a:xfrm>
                <a:off x="8482785" y="4333632"/>
                <a:ext cx="571820" cy="1311956"/>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82417 w 571820"/>
                  <a:gd name="connsiteY0" fmla="*/ 6349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309203 w 571820"/>
                  <a:gd name="connsiteY4" fmla="*/ 24345 h 1316717"/>
                  <a:gd name="connsiteX5" fmla="*/ 571820 w 571820"/>
                  <a:gd name="connsiteY5" fmla="*/ 658359 h 1316717"/>
                  <a:gd name="connsiteX6" fmla="*/ 309203 w 571820"/>
                  <a:gd name="connsiteY6" fmla="*/ 1292372 h 1316717"/>
                  <a:gd name="connsiteX7" fmla="*/ 289403 w 571820"/>
                  <a:gd name="connsiteY7" fmla="*/ 1310368 h 1316717"/>
                  <a:gd name="connsiteX8" fmla="*/ 289403 w 571820"/>
                  <a:gd name="connsiteY8" fmla="*/ 1316717 h 1316717"/>
                  <a:gd name="connsiteX9" fmla="*/ 287393 w 571820"/>
                  <a:gd name="connsiteY9" fmla="*/ 1314890 h 1316717"/>
                  <a:gd name="connsiteX10" fmla="*/ 285910 w 571820"/>
                  <a:gd name="connsiteY10" fmla="*/ 1313542 h 1316717"/>
                  <a:gd name="connsiteX11" fmla="*/ 282417 w 571820"/>
                  <a:gd name="connsiteY11" fmla="*/ 1316717 h 1316717"/>
                  <a:gd name="connsiteX12" fmla="*/ 282417 w 571820"/>
                  <a:gd name="connsiteY12" fmla="*/ 1310367 h 1316717"/>
                  <a:gd name="connsiteX13" fmla="*/ 262617 w 571820"/>
                  <a:gd name="connsiteY13" fmla="*/ 1292372 h 1316717"/>
                  <a:gd name="connsiteX14" fmla="*/ 0 w 571820"/>
                  <a:gd name="connsiteY14" fmla="*/ 658358 h 1316717"/>
                  <a:gd name="connsiteX15" fmla="*/ 262617 w 571820"/>
                  <a:gd name="connsiteY15" fmla="*/ 24345 h 1316717"/>
                  <a:gd name="connsiteX0" fmla="*/ 262617 w 571820"/>
                  <a:gd name="connsiteY0" fmla="*/ 22518 h 1314890"/>
                  <a:gd name="connsiteX1" fmla="*/ 285910 w 571820"/>
                  <a:gd name="connsiteY1" fmla="*/ 1348 h 1314890"/>
                  <a:gd name="connsiteX2" fmla="*/ 287393 w 571820"/>
                  <a:gd name="connsiteY2" fmla="*/ 0 h 1314890"/>
                  <a:gd name="connsiteX3" fmla="*/ 309203 w 571820"/>
                  <a:gd name="connsiteY3" fmla="*/ 22518 h 1314890"/>
                  <a:gd name="connsiteX4" fmla="*/ 571820 w 571820"/>
                  <a:gd name="connsiteY4" fmla="*/ 656532 h 1314890"/>
                  <a:gd name="connsiteX5" fmla="*/ 309203 w 571820"/>
                  <a:gd name="connsiteY5" fmla="*/ 1290545 h 1314890"/>
                  <a:gd name="connsiteX6" fmla="*/ 289403 w 571820"/>
                  <a:gd name="connsiteY6" fmla="*/ 1308541 h 1314890"/>
                  <a:gd name="connsiteX7" fmla="*/ 289403 w 571820"/>
                  <a:gd name="connsiteY7" fmla="*/ 1314890 h 1314890"/>
                  <a:gd name="connsiteX8" fmla="*/ 287393 w 571820"/>
                  <a:gd name="connsiteY8" fmla="*/ 1313063 h 1314890"/>
                  <a:gd name="connsiteX9" fmla="*/ 285910 w 571820"/>
                  <a:gd name="connsiteY9" fmla="*/ 1311715 h 1314890"/>
                  <a:gd name="connsiteX10" fmla="*/ 282417 w 571820"/>
                  <a:gd name="connsiteY10" fmla="*/ 1314890 h 1314890"/>
                  <a:gd name="connsiteX11" fmla="*/ 282417 w 571820"/>
                  <a:gd name="connsiteY11" fmla="*/ 1308540 h 1314890"/>
                  <a:gd name="connsiteX12" fmla="*/ 262617 w 571820"/>
                  <a:gd name="connsiteY12" fmla="*/ 1290545 h 1314890"/>
                  <a:gd name="connsiteX13" fmla="*/ 0 w 571820"/>
                  <a:gd name="connsiteY13" fmla="*/ 656531 h 1314890"/>
                  <a:gd name="connsiteX14" fmla="*/ 262617 w 571820"/>
                  <a:gd name="connsiteY14" fmla="*/ 22518 h 1314890"/>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82417 w 571820"/>
                  <a:gd name="connsiteY10" fmla="*/ 1307192 h 1313542"/>
                  <a:gd name="connsiteX11" fmla="*/ 262617 w 571820"/>
                  <a:gd name="connsiteY11" fmla="*/ 1289197 h 1313542"/>
                  <a:gd name="connsiteX12" fmla="*/ 0 w 571820"/>
                  <a:gd name="connsiteY12" fmla="*/ 655183 h 1313542"/>
                  <a:gd name="connsiteX13" fmla="*/ 262617 w 571820"/>
                  <a:gd name="connsiteY13"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62617 w 571820"/>
                  <a:gd name="connsiteY10" fmla="*/ 1289197 h 1313542"/>
                  <a:gd name="connsiteX11" fmla="*/ 0 w 571820"/>
                  <a:gd name="connsiteY11" fmla="*/ 655183 h 1313542"/>
                  <a:gd name="connsiteX12" fmla="*/ 262617 w 571820"/>
                  <a:gd name="connsiteY12"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62617 w 571820"/>
                  <a:gd name="connsiteY9" fmla="*/ 1289197 h 1313542"/>
                  <a:gd name="connsiteX10" fmla="*/ 0 w 571820"/>
                  <a:gd name="connsiteY10" fmla="*/ 655183 h 1313542"/>
                  <a:gd name="connsiteX11" fmla="*/ 262617 w 571820"/>
                  <a:gd name="connsiteY11"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62617 w 571820"/>
                  <a:gd name="connsiteY8" fmla="*/ 1289197 h 1313542"/>
                  <a:gd name="connsiteX9" fmla="*/ 0 w 571820"/>
                  <a:gd name="connsiteY9" fmla="*/ 655183 h 1313542"/>
                  <a:gd name="connsiteX10" fmla="*/ 262617 w 571820"/>
                  <a:gd name="connsiteY10"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62617 w 571820"/>
                  <a:gd name="connsiteY7" fmla="*/ 1289197 h 1313542"/>
                  <a:gd name="connsiteX8" fmla="*/ 0 w 571820"/>
                  <a:gd name="connsiteY8" fmla="*/ 655183 h 1313542"/>
                  <a:gd name="connsiteX9" fmla="*/ 262617 w 571820"/>
                  <a:gd name="connsiteY9" fmla="*/ 21170 h 1313542"/>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9403 w 571820"/>
                  <a:gd name="connsiteY5" fmla="*/ 1307193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5832 w 571820"/>
                  <a:gd name="connsiteY5" fmla="*/ 1311956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11956"/>
                  <a:gd name="connsiteX1" fmla="*/ 285910 w 571820"/>
                  <a:gd name="connsiteY1" fmla="*/ 0 h 1311956"/>
                  <a:gd name="connsiteX2" fmla="*/ 309203 w 571820"/>
                  <a:gd name="connsiteY2" fmla="*/ 21170 h 1311956"/>
                  <a:gd name="connsiteX3" fmla="*/ 571820 w 571820"/>
                  <a:gd name="connsiteY3" fmla="*/ 655184 h 1311956"/>
                  <a:gd name="connsiteX4" fmla="*/ 309203 w 571820"/>
                  <a:gd name="connsiteY4" fmla="*/ 1289197 h 1311956"/>
                  <a:gd name="connsiteX5" fmla="*/ 285832 w 571820"/>
                  <a:gd name="connsiteY5" fmla="*/ 1311956 h 1311956"/>
                  <a:gd name="connsiteX6" fmla="*/ 262617 w 571820"/>
                  <a:gd name="connsiteY6" fmla="*/ 1289197 h 1311956"/>
                  <a:gd name="connsiteX7" fmla="*/ 0 w 571820"/>
                  <a:gd name="connsiteY7" fmla="*/ 655183 h 1311956"/>
                  <a:gd name="connsiteX8" fmla="*/ 262617 w 571820"/>
                  <a:gd name="connsiteY8" fmla="*/ 21170 h 131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820" h="1311956">
                    <a:moveTo>
                      <a:pt x="262617" y="21170"/>
                    </a:moveTo>
                    <a:lnTo>
                      <a:pt x="285910" y="0"/>
                    </a:lnTo>
                    <a:lnTo>
                      <a:pt x="309203" y="21170"/>
                    </a:lnTo>
                    <a:cubicBezTo>
                      <a:pt x="471461" y="183428"/>
                      <a:pt x="571820" y="407586"/>
                      <a:pt x="571820" y="655184"/>
                    </a:cubicBezTo>
                    <a:cubicBezTo>
                      <a:pt x="571820" y="902781"/>
                      <a:pt x="471461" y="1126939"/>
                      <a:pt x="309203" y="1289197"/>
                    </a:cubicBezTo>
                    <a:lnTo>
                      <a:pt x="285832" y="1311956"/>
                    </a:lnTo>
                    <a:lnTo>
                      <a:pt x="262617" y="1289197"/>
                    </a:lnTo>
                    <a:cubicBezTo>
                      <a:pt x="100359" y="1126938"/>
                      <a:pt x="0" y="902781"/>
                      <a:pt x="0" y="655183"/>
                    </a:cubicBezTo>
                    <a:cubicBezTo>
                      <a:pt x="0" y="407586"/>
                      <a:pt x="100359" y="183428"/>
                      <a:pt x="262617" y="21170"/>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9" name="Straight Connector 18">
                <a:extLst>
                  <a:ext uri="{FF2B5EF4-FFF2-40B4-BE49-F238E27FC236}">
                    <a16:creationId xmlns:a16="http://schemas.microsoft.com/office/drawing/2014/main" id="{803A57D6-0C36-4560-A08A-16768551EF6F}"/>
                  </a:ext>
                </a:extLst>
              </p:cNvPr>
              <p:cNvCxnSpPr>
                <a:cxnSpLocks/>
              </p:cNvCxnSpPr>
              <p:nvPr/>
            </p:nvCxnSpPr>
            <p:spPr>
              <a:xfrm>
                <a:off x="8768695" y="4330454"/>
                <a:ext cx="0" cy="162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793133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B794F-0C7D-47A6-A355-9B54F3A082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18BEFC-5F95-43C3-A662-CF24426CB374}"/>
              </a:ext>
            </a:extLst>
          </p:cNvPr>
          <p:cNvSpPr>
            <a:spLocks noGrp="1"/>
          </p:cNvSpPr>
          <p:nvPr>
            <p:ph type="body" orient="vert" idx="1"/>
          </p:nvPr>
        </p:nvSpPr>
        <p:spPr>
          <a:xfrm>
            <a:off x="1079500" y="1790700"/>
            <a:ext cx="10026650" cy="3978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E020A41-C226-41AB-8766-C9BF3E9BF9D0}"/>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3/7/2023</a:t>
            </a:fld>
            <a:endParaRPr lang="en-US"/>
          </a:p>
        </p:txBody>
      </p:sp>
      <p:sp>
        <p:nvSpPr>
          <p:cNvPr id="5" name="Footer Placeholder 4">
            <a:extLst>
              <a:ext uri="{FF2B5EF4-FFF2-40B4-BE49-F238E27FC236}">
                <a16:creationId xmlns:a16="http://schemas.microsoft.com/office/drawing/2014/main" id="{877795E9-017B-4505-810D-A5F553A56BC9}"/>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626A1BD-3429-4C11-B230-8AD083EC3EC2}"/>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270694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A11CA2-18BF-408B-A40C-B43A0A7B80FA}"/>
              </a:ext>
            </a:extLst>
          </p:cNvPr>
          <p:cNvSpPr>
            <a:spLocks noGrp="1"/>
          </p:cNvSpPr>
          <p:nvPr>
            <p:ph type="title" orient="vert"/>
          </p:nvPr>
        </p:nvSpPr>
        <p:spPr>
          <a:xfrm>
            <a:off x="9899079" y="1079500"/>
            <a:ext cx="1292662" cy="4689476"/>
          </a:xfrm>
        </p:spPr>
        <p:txBody>
          <a:bodyPr vert="eaVert">
            <a:normAutofit/>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AE424B6-12FC-41A1-AF7C-7E3931D97204}"/>
              </a:ext>
            </a:extLst>
          </p:cNvPr>
          <p:cNvSpPr>
            <a:spLocks noGrp="1"/>
          </p:cNvSpPr>
          <p:nvPr>
            <p:ph type="body" orient="vert" idx="1"/>
          </p:nvPr>
        </p:nvSpPr>
        <p:spPr>
          <a:xfrm>
            <a:off x="1079499" y="1079500"/>
            <a:ext cx="8495943" cy="46894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35CF957-F921-48CF-97FE-91190C1AE9B3}"/>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3/7/2023</a:t>
            </a:fld>
            <a:endParaRPr lang="en-US"/>
          </a:p>
        </p:txBody>
      </p:sp>
      <p:sp>
        <p:nvSpPr>
          <p:cNvPr id="5" name="Footer Placeholder 4">
            <a:extLst>
              <a:ext uri="{FF2B5EF4-FFF2-40B4-BE49-F238E27FC236}">
                <a16:creationId xmlns:a16="http://schemas.microsoft.com/office/drawing/2014/main" id="{6653F49D-6E0C-47F7-BAAD-A427913DC4D1}"/>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038A122-F390-46CF-BECF-3AE05CA585C4}"/>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3512630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A217A-A229-4751-8D09-0CAD914F628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A9DEA33-60C3-4B28-B3EF-E93D6D46A3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7D3B28-C66B-4279-AB67-2BC1D01239A4}"/>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3/7/2023</a:t>
            </a:fld>
            <a:endParaRPr lang="en-US"/>
          </a:p>
        </p:txBody>
      </p:sp>
      <p:sp>
        <p:nvSpPr>
          <p:cNvPr id="5" name="Footer Placeholder 4">
            <a:extLst>
              <a:ext uri="{FF2B5EF4-FFF2-40B4-BE49-F238E27FC236}">
                <a16:creationId xmlns:a16="http://schemas.microsoft.com/office/drawing/2014/main" id="{8928FF39-A0DA-4F77-9297-B83C86B575D9}"/>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9D7D65A-9D4E-42F6-A8BF-1EEAFB180710}"/>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3527160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017BB-B242-4CC6-887C-83E08CE2D54A}"/>
              </a:ext>
            </a:extLst>
          </p:cNvPr>
          <p:cNvSpPr>
            <a:spLocks noGrp="1"/>
          </p:cNvSpPr>
          <p:nvPr>
            <p:ph type="title"/>
          </p:nvPr>
        </p:nvSpPr>
        <p:spPr>
          <a:xfrm>
            <a:off x="1079500" y="2252663"/>
            <a:ext cx="4457700" cy="2349500"/>
          </a:xfrm>
        </p:spPr>
        <p:txBody>
          <a:bodyPr anchor="ctr" anchorCtr="0">
            <a:normAutofit/>
          </a:bodyPr>
          <a:lstStyle>
            <a:lvl1pPr algn="ctr">
              <a:defRPr sz="2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695823-EA83-493F-8FEC-C72B5B9CF2FD}"/>
              </a:ext>
            </a:extLst>
          </p:cNvPr>
          <p:cNvSpPr>
            <a:spLocks noGrp="1"/>
          </p:cNvSpPr>
          <p:nvPr>
            <p:ph type="body" idx="1"/>
          </p:nvPr>
        </p:nvSpPr>
        <p:spPr>
          <a:xfrm>
            <a:off x="6654800" y="2252664"/>
            <a:ext cx="4451348" cy="2349500"/>
          </a:xfrm>
        </p:spPr>
        <p:txBody>
          <a:bodyPr anchor="ctr" anchorCtr="0"/>
          <a:lstStyle>
            <a:lvl1pPr marL="0" indent="0">
              <a:buNone/>
              <a:defRPr sz="2400" i="1">
                <a:solidFill>
                  <a:schemeClr val="tx1">
                    <a:alpha val="7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E08E54-36BB-4AB4-BE1F-5FA8207BEAF8}"/>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3/7/2023</a:t>
            </a:fld>
            <a:endParaRPr lang="en-US"/>
          </a:p>
        </p:txBody>
      </p:sp>
      <p:sp>
        <p:nvSpPr>
          <p:cNvPr id="5" name="Footer Placeholder 4">
            <a:extLst>
              <a:ext uri="{FF2B5EF4-FFF2-40B4-BE49-F238E27FC236}">
                <a16:creationId xmlns:a16="http://schemas.microsoft.com/office/drawing/2014/main" id="{C0453A6A-C55A-40A1-A3BB-DB417047F547}"/>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6D6E656-7AC0-4BD3-AFE5-4B5122E2F2D8}"/>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grpSp>
        <p:nvGrpSpPr>
          <p:cNvPr id="20" name="Group 19">
            <a:extLst>
              <a:ext uri="{FF2B5EF4-FFF2-40B4-BE49-F238E27FC236}">
                <a16:creationId xmlns:a16="http://schemas.microsoft.com/office/drawing/2014/main" id="{E9ABE19D-0B51-4388-93D1-0CD6B767115D}"/>
              </a:ext>
            </a:extLst>
          </p:cNvPr>
          <p:cNvGrpSpPr/>
          <p:nvPr/>
        </p:nvGrpSpPr>
        <p:grpSpPr>
          <a:xfrm>
            <a:off x="999771" y="932104"/>
            <a:ext cx="913428" cy="1032464"/>
            <a:chOff x="999771" y="932104"/>
            <a:chExt cx="913428" cy="1032464"/>
          </a:xfrm>
        </p:grpSpPr>
        <p:grpSp>
          <p:nvGrpSpPr>
            <p:cNvPr id="21" name="Group 20">
              <a:extLst>
                <a:ext uri="{FF2B5EF4-FFF2-40B4-BE49-F238E27FC236}">
                  <a16:creationId xmlns:a16="http://schemas.microsoft.com/office/drawing/2014/main" id="{46226ED6-7133-4222-9552-0EA4B1B3C9FB}"/>
                </a:ext>
              </a:extLst>
            </p:cNvPr>
            <p:cNvGrpSpPr/>
            <p:nvPr/>
          </p:nvGrpSpPr>
          <p:grpSpPr>
            <a:xfrm rot="8100000" flipV="1">
              <a:off x="1047457" y="1290386"/>
              <a:ext cx="865742" cy="628383"/>
              <a:chOff x="558167" y="958515"/>
              <a:chExt cx="865742" cy="628383"/>
            </a:xfrm>
            <a:solidFill>
              <a:schemeClr val="accent3"/>
            </a:solidFill>
          </p:grpSpPr>
          <p:sp>
            <p:nvSpPr>
              <p:cNvPr id="28" name="Freeform: Shape 27">
                <a:extLst>
                  <a:ext uri="{FF2B5EF4-FFF2-40B4-BE49-F238E27FC236}">
                    <a16:creationId xmlns:a16="http://schemas.microsoft.com/office/drawing/2014/main" id="{BE810E40-D42F-4034-93BA-54446465D20B}"/>
                  </a:ext>
                </a:extLst>
              </p:cNvPr>
              <p:cNvSpPr/>
              <p:nvPr/>
            </p:nvSpPr>
            <p:spPr>
              <a:xfrm rot="8100000" flipH="1">
                <a:off x="558167" y="1122160"/>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Freeform: Shape 28">
                <a:extLst>
                  <a:ext uri="{FF2B5EF4-FFF2-40B4-BE49-F238E27FC236}">
                    <a16:creationId xmlns:a16="http://schemas.microsoft.com/office/drawing/2014/main" id="{60F6BFC2-CA89-42B8-8A5A-E9F26BA87FBB}"/>
                  </a:ext>
                </a:extLst>
              </p:cNvPr>
              <p:cNvSpPr/>
              <p:nvPr/>
            </p:nvSpPr>
            <p:spPr>
              <a:xfrm rot="5400000" flipH="1">
                <a:off x="959170" y="95851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2" name="Group 21">
              <a:extLst>
                <a:ext uri="{FF2B5EF4-FFF2-40B4-BE49-F238E27FC236}">
                  <a16:creationId xmlns:a16="http://schemas.microsoft.com/office/drawing/2014/main" id="{1CA36485-DC1D-48C9-91B2-425DBC66D471}"/>
                </a:ext>
              </a:extLst>
            </p:cNvPr>
            <p:cNvGrpSpPr/>
            <p:nvPr/>
          </p:nvGrpSpPr>
          <p:grpSpPr>
            <a:xfrm rot="10800000" flipH="1" flipV="1">
              <a:off x="999771" y="932104"/>
              <a:ext cx="864005" cy="1032464"/>
              <a:chOff x="2207971" y="2384401"/>
              <a:chExt cx="864005" cy="1032464"/>
            </a:xfrm>
          </p:grpSpPr>
          <p:sp>
            <p:nvSpPr>
              <p:cNvPr id="23" name="Freeform: Shape 22">
                <a:extLst>
                  <a:ext uri="{FF2B5EF4-FFF2-40B4-BE49-F238E27FC236}">
                    <a16:creationId xmlns:a16="http://schemas.microsoft.com/office/drawing/2014/main" id="{0ACF276E-196C-4923-B7D1-48A8E6A1669C}"/>
                  </a:ext>
                </a:extLst>
              </p:cNvPr>
              <p:cNvSpPr/>
              <p:nvPr/>
            </p:nvSpPr>
            <p:spPr>
              <a:xfrm rot="13500000">
                <a:off x="2207971" y="285630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Freeform: Shape 23">
                <a:extLst>
                  <a:ext uri="{FF2B5EF4-FFF2-40B4-BE49-F238E27FC236}">
                    <a16:creationId xmlns:a16="http://schemas.microsoft.com/office/drawing/2014/main" id="{FFE3686C-DFF6-4995-81B8-FA38F5BB0401}"/>
                  </a:ext>
                </a:extLst>
              </p:cNvPr>
              <p:cNvSpPr/>
              <p:nvPr/>
            </p:nvSpPr>
            <p:spPr>
              <a:xfrm rot="10800000">
                <a:off x="2607238" y="2688467"/>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5" name="Group 24">
                <a:extLst>
                  <a:ext uri="{FF2B5EF4-FFF2-40B4-BE49-F238E27FC236}">
                    <a16:creationId xmlns:a16="http://schemas.microsoft.com/office/drawing/2014/main" id="{9DCBF653-CCB9-47B2-9DD9-68847A45D82D}"/>
                  </a:ext>
                </a:extLst>
              </p:cNvPr>
              <p:cNvGrpSpPr/>
              <p:nvPr/>
            </p:nvGrpSpPr>
            <p:grpSpPr>
              <a:xfrm>
                <a:off x="2440769" y="2384401"/>
                <a:ext cx="313009" cy="1032464"/>
                <a:chOff x="2440769" y="2384401"/>
                <a:chExt cx="313009" cy="1032464"/>
              </a:xfrm>
            </p:grpSpPr>
            <p:cxnSp>
              <p:nvCxnSpPr>
                <p:cNvPr id="26" name="Straight Connector 25">
                  <a:extLst>
                    <a:ext uri="{FF2B5EF4-FFF2-40B4-BE49-F238E27FC236}">
                      <a16:creationId xmlns:a16="http://schemas.microsoft.com/office/drawing/2014/main" id="{7F081A1F-C7C9-4907-AAED-B4E9B64973FB}"/>
                    </a:ext>
                  </a:extLst>
                </p:cNvPr>
                <p:cNvCxnSpPr>
                  <a:cxnSpLocks/>
                </p:cNvCxnSpPr>
                <p:nvPr/>
              </p:nvCxnSpPr>
              <p:spPr>
                <a:xfrm rot="10800000" flipH="1">
                  <a:off x="2440769" y="2516865"/>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4F8F89A-0719-4D9A-8379-9EEBD7201052}"/>
                    </a:ext>
                  </a:extLst>
                </p:cNvPr>
                <p:cNvCxnSpPr>
                  <a:cxnSpLocks/>
                </p:cNvCxnSpPr>
                <p:nvPr/>
              </p:nvCxnSpPr>
              <p:spPr>
                <a:xfrm rot="8100000" flipH="1">
                  <a:off x="2753778" y="2384401"/>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30" name="Group 29">
            <a:extLst>
              <a:ext uri="{FF2B5EF4-FFF2-40B4-BE49-F238E27FC236}">
                <a16:creationId xmlns:a16="http://schemas.microsoft.com/office/drawing/2014/main" id="{E7AA5779-FF0F-4ACF-A56C-710A4CDEC8A3}"/>
              </a:ext>
            </a:extLst>
          </p:cNvPr>
          <p:cNvGrpSpPr/>
          <p:nvPr/>
        </p:nvGrpSpPr>
        <p:grpSpPr>
          <a:xfrm>
            <a:off x="1437136" y="649304"/>
            <a:ext cx="388541" cy="388541"/>
            <a:chOff x="5752675" y="5440856"/>
            <a:chExt cx="388541" cy="388541"/>
          </a:xfrm>
        </p:grpSpPr>
        <p:sp>
          <p:nvSpPr>
            <p:cNvPr id="31" name="Oval 30">
              <a:extLst>
                <a:ext uri="{FF2B5EF4-FFF2-40B4-BE49-F238E27FC236}">
                  <a16:creationId xmlns:a16="http://schemas.microsoft.com/office/drawing/2014/main" id="{5F0ADB13-4626-4F84-B513-0B58E65C248E}"/>
                </a:ext>
              </a:extLst>
            </p:cNvPr>
            <p:cNvSpPr/>
            <p:nvPr/>
          </p:nvSpPr>
          <p:spPr>
            <a:xfrm rot="10800000">
              <a:off x="5800801" y="5488982"/>
              <a:ext cx="340415" cy="3404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 name="Oval 31">
              <a:extLst>
                <a:ext uri="{FF2B5EF4-FFF2-40B4-BE49-F238E27FC236}">
                  <a16:creationId xmlns:a16="http://schemas.microsoft.com/office/drawing/2014/main" id="{AF46BC46-AD78-4932-95BA-D3009154CA7A}"/>
                </a:ext>
              </a:extLst>
            </p:cNvPr>
            <p:cNvSpPr/>
            <p:nvPr/>
          </p:nvSpPr>
          <p:spPr>
            <a:xfrm>
              <a:off x="5752675" y="5440856"/>
              <a:ext cx="340415" cy="340415"/>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cxnSp>
        <p:nvCxnSpPr>
          <p:cNvPr id="33" name="Straight Connector 32">
            <a:extLst>
              <a:ext uri="{FF2B5EF4-FFF2-40B4-BE49-F238E27FC236}">
                <a16:creationId xmlns:a16="http://schemas.microsoft.com/office/drawing/2014/main" id="{D38118F0-6EA8-4901-9161-9101C6DDD97E}"/>
              </a:ext>
            </a:extLst>
          </p:cNvPr>
          <p:cNvCxnSpPr>
            <a:cxnSpLocks/>
          </p:cNvCxnSpPr>
          <p:nvPr/>
        </p:nvCxnSpPr>
        <p:spPr>
          <a:xfrm rot="16200000" flipH="1">
            <a:off x="5826000" y="342900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9342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D013D-A80D-4455-B886-0C3448294C02}"/>
              </a:ext>
            </a:extLst>
          </p:cNvPr>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A99D3AB-20B9-4D90-8106-506F443682C8}"/>
              </a:ext>
            </a:extLst>
          </p:cNvPr>
          <p:cNvSpPr>
            <a:spLocks noGrp="1"/>
          </p:cNvSpPr>
          <p:nvPr>
            <p:ph sz="half" idx="1"/>
          </p:nvPr>
        </p:nvSpPr>
        <p:spPr>
          <a:xfrm>
            <a:off x="1085850" y="1790700"/>
            <a:ext cx="4740150" cy="3978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85F9DF39-257F-4C10-A7B4-1AA1C66F28E9}"/>
              </a:ext>
            </a:extLst>
          </p:cNvPr>
          <p:cNvSpPr>
            <a:spLocks noGrp="1"/>
          </p:cNvSpPr>
          <p:nvPr>
            <p:ph sz="half" idx="2"/>
          </p:nvPr>
        </p:nvSpPr>
        <p:spPr>
          <a:xfrm>
            <a:off x="6366000" y="1790700"/>
            <a:ext cx="4740150" cy="3978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0E57E5E-B324-4633-AB65-4A53498B9FAD}"/>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3/7/2023</a:t>
            </a:fld>
            <a:endParaRPr lang="en-US"/>
          </a:p>
        </p:txBody>
      </p:sp>
      <p:sp>
        <p:nvSpPr>
          <p:cNvPr id="6" name="Footer Placeholder 5">
            <a:extLst>
              <a:ext uri="{FF2B5EF4-FFF2-40B4-BE49-F238E27FC236}">
                <a16:creationId xmlns:a16="http://schemas.microsoft.com/office/drawing/2014/main" id="{5B42A16D-8423-4C91-B839-F95380250FA3}"/>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63AD46B-C875-4F91-8991-4A4E5D768D92}"/>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3043656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170C3-74D3-4445-A879-4F7CF42ED29A}"/>
              </a:ext>
            </a:extLst>
          </p:cNvPr>
          <p:cNvSpPr>
            <a:spLocks noGrp="1"/>
          </p:cNvSpPr>
          <p:nvPr>
            <p:ph type="title"/>
          </p:nvPr>
        </p:nvSpPr>
        <p:spPr>
          <a:xfrm>
            <a:off x="1079500" y="1011238"/>
            <a:ext cx="10026650" cy="655637"/>
          </a:xfrm>
        </p:spPr>
        <p:txBody>
          <a:bodyPr>
            <a:normAutofit/>
          </a:bodyPr>
          <a:lstStyle>
            <a:lvl1pPr algn="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2B64494-3C1C-49FE-ADB2-6F41CEEA82EF}"/>
              </a:ext>
            </a:extLst>
          </p:cNvPr>
          <p:cNvSpPr>
            <a:spLocks noGrp="1"/>
          </p:cNvSpPr>
          <p:nvPr>
            <p:ph type="body" idx="1"/>
          </p:nvPr>
        </p:nvSpPr>
        <p:spPr>
          <a:xfrm>
            <a:off x="1079500" y="1854200"/>
            <a:ext cx="4741200" cy="553998"/>
          </a:xfrm>
        </p:spPr>
        <p:txBody>
          <a:bodyPr anchor="t" anchorCtr="0">
            <a:normAutofit/>
          </a:bodyPr>
          <a:lstStyle>
            <a:lvl1pPr marL="0" indent="0">
              <a:lnSpc>
                <a:spcPct val="100000"/>
              </a:lnSpc>
              <a:buNone/>
              <a:defRPr sz="1800" b="0" cap="all" spc="300" baseline="0">
                <a:solidFill>
                  <a:schemeClr val="tx1">
                    <a:alpha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8EE19A6-8340-43A4-9B30-A27DEB9E2BF1}"/>
              </a:ext>
            </a:extLst>
          </p:cNvPr>
          <p:cNvSpPr>
            <a:spLocks noGrp="1"/>
          </p:cNvSpPr>
          <p:nvPr>
            <p:ph sz="half" idx="2"/>
          </p:nvPr>
        </p:nvSpPr>
        <p:spPr>
          <a:xfrm>
            <a:off x="1079500" y="2525561"/>
            <a:ext cx="4741200" cy="3243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7B9D4B31-0090-483A-BF84-CEA2B22D51D5}"/>
              </a:ext>
            </a:extLst>
          </p:cNvPr>
          <p:cNvSpPr>
            <a:spLocks noGrp="1"/>
          </p:cNvSpPr>
          <p:nvPr>
            <p:ph type="body" sz="quarter" idx="3"/>
          </p:nvPr>
        </p:nvSpPr>
        <p:spPr>
          <a:xfrm>
            <a:off x="6364950" y="1854200"/>
            <a:ext cx="4741200" cy="553998"/>
          </a:xfrm>
        </p:spPr>
        <p:txBody>
          <a:bodyPr anchor="t" anchorCtr="0">
            <a:normAutofit/>
          </a:bodyPr>
          <a:lstStyle>
            <a:lvl1pPr marL="0" indent="0">
              <a:lnSpc>
                <a:spcPct val="100000"/>
              </a:lnSpc>
              <a:buNone/>
              <a:defRPr sz="1800" b="0" cap="all" spc="300" baseline="0">
                <a:solidFill>
                  <a:schemeClr val="tx1">
                    <a:alpha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8DB9E9-0BD8-4F85-9342-5C5BA0D35CEA}"/>
              </a:ext>
            </a:extLst>
          </p:cNvPr>
          <p:cNvSpPr>
            <a:spLocks noGrp="1"/>
          </p:cNvSpPr>
          <p:nvPr>
            <p:ph sz="quarter" idx="4"/>
          </p:nvPr>
        </p:nvSpPr>
        <p:spPr>
          <a:xfrm>
            <a:off x="6364950" y="2525560"/>
            <a:ext cx="4741200" cy="3243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52AE3D3E-6168-45C3-BAB4-04FFFB983541}"/>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3/7/2023</a:t>
            </a:fld>
            <a:endParaRPr lang="en-US"/>
          </a:p>
        </p:txBody>
      </p:sp>
      <p:sp>
        <p:nvSpPr>
          <p:cNvPr id="8" name="Footer Placeholder 7">
            <a:extLst>
              <a:ext uri="{FF2B5EF4-FFF2-40B4-BE49-F238E27FC236}">
                <a16:creationId xmlns:a16="http://schemas.microsoft.com/office/drawing/2014/main" id="{DA8F8D02-7CCF-4321-847A-CD553E52A342}"/>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F966368-2A9A-4617-A2A9-E4E9ACD06381}"/>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513539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0855A-C7D7-455F-BD47-AB4221DD0240}"/>
              </a:ext>
            </a:extLst>
          </p:cNvPr>
          <p:cNvSpPr>
            <a:spLocks noGrp="1"/>
          </p:cNvSpPr>
          <p:nvPr>
            <p:ph type="title"/>
          </p:nvPr>
        </p:nvSpPr>
        <p:spPr>
          <a:xfrm>
            <a:off x="1079500" y="1079500"/>
            <a:ext cx="10026650" cy="4689475"/>
          </a:xfrm>
        </p:spPr>
        <p:txBody>
          <a:bodyPr anchor="ctr"/>
          <a:lstStyle>
            <a:lvl1pPr algn="ctr">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1629F6FD-C2F8-4688-B52A-ED76F48B8B41}"/>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3/7/2023</a:t>
            </a:fld>
            <a:endParaRPr lang="en-US"/>
          </a:p>
        </p:txBody>
      </p:sp>
      <p:sp>
        <p:nvSpPr>
          <p:cNvPr id="4" name="Footer Placeholder 3">
            <a:extLst>
              <a:ext uri="{FF2B5EF4-FFF2-40B4-BE49-F238E27FC236}">
                <a16:creationId xmlns:a16="http://schemas.microsoft.com/office/drawing/2014/main" id="{AB358F0F-237C-4F8E-A5A7-48269F700B1D}"/>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8C3629E-70C3-44A4-A268-2194CD424AF9}"/>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1105390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0232D4-EC56-49D3-B967-D972B5E5E2C1}"/>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3/7/2023</a:t>
            </a:fld>
            <a:endParaRPr lang="en-US"/>
          </a:p>
        </p:txBody>
      </p:sp>
      <p:sp>
        <p:nvSpPr>
          <p:cNvPr id="3" name="Footer Placeholder 2">
            <a:extLst>
              <a:ext uri="{FF2B5EF4-FFF2-40B4-BE49-F238E27FC236}">
                <a16:creationId xmlns:a16="http://schemas.microsoft.com/office/drawing/2014/main" id="{0B2C3171-136A-405F-B1CF-C0DAFAA21E41}"/>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76523E7E-BA29-40D2-BE24-10E7F7050409}"/>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2401215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607EF-706F-47DD-B487-7C3E4EDE1945}"/>
              </a:ext>
            </a:extLst>
          </p:cNvPr>
          <p:cNvSpPr>
            <a:spLocks noGrp="1"/>
          </p:cNvSpPr>
          <p:nvPr>
            <p:ph type="title"/>
          </p:nvPr>
        </p:nvSpPr>
        <p:spPr>
          <a:xfrm>
            <a:off x="1071607" y="1011238"/>
            <a:ext cx="3906000" cy="1292400"/>
          </a:xfrm>
        </p:spPr>
        <p:txBody>
          <a:bodyPr anchor="t" anchorCtr="0">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8298442-7D9F-4D62-866B-FBA382F06C4C}"/>
              </a:ext>
            </a:extLst>
          </p:cNvPr>
          <p:cNvSpPr>
            <a:spLocks noGrp="1"/>
          </p:cNvSpPr>
          <p:nvPr>
            <p:ph idx="1"/>
          </p:nvPr>
        </p:nvSpPr>
        <p:spPr>
          <a:xfrm>
            <a:off x="5537200" y="955230"/>
            <a:ext cx="5583193" cy="4813745"/>
          </a:xfrm>
        </p:spPr>
        <p:txBody>
          <a:bodyPr/>
          <a:lstStyle>
            <a:lvl1pPr marL="0" indent="0">
              <a:lnSpc>
                <a:spcPct val="100000"/>
              </a:lnSpc>
              <a:buFontTx/>
              <a:buNone/>
              <a:defRPr sz="4800"/>
            </a:lvl1pPr>
            <a:lvl2pPr marL="0">
              <a:lnSpc>
                <a:spcPct val="100000"/>
              </a:lnSpc>
              <a:defRPr sz="4800"/>
            </a:lvl2pPr>
            <a:lvl3pPr marL="0" indent="0">
              <a:buNone/>
              <a:defRPr sz="2000"/>
            </a:lvl3pPr>
            <a:lvl4pPr marL="0">
              <a:defRPr sz="2000"/>
            </a:lvl4pPr>
            <a:lvl5pPr marL="360000">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67D1DB7-AC43-460E-B3C5-9F8B37D1B50A}"/>
              </a:ext>
            </a:extLst>
          </p:cNvPr>
          <p:cNvSpPr>
            <a:spLocks noGrp="1"/>
          </p:cNvSpPr>
          <p:nvPr>
            <p:ph type="body" sz="half" idx="2"/>
          </p:nvPr>
        </p:nvSpPr>
        <p:spPr>
          <a:xfrm>
            <a:off x="1079499" y="2664000"/>
            <a:ext cx="3905999" cy="310680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0C5DE9-6995-4F6E-AF64-6CE9A677971D}"/>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3/7/2023</a:t>
            </a:fld>
            <a:endParaRPr lang="en-US"/>
          </a:p>
        </p:txBody>
      </p:sp>
      <p:sp>
        <p:nvSpPr>
          <p:cNvPr id="6" name="Footer Placeholder 5">
            <a:extLst>
              <a:ext uri="{FF2B5EF4-FFF2-40B4-BE49-F238E27FC236}">
                <a16:creationId xmlns:a16="http://schemas.microsoft.com/office/drawing/2014/main" id="{388BC655-2B4D-48CA-90B9-740400332295}"/>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314A7E0-1D83-4CE0-9FFE-3EEE2B3C27ED}"/>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2983841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F7F85-950A-4BED-AE31-5C85DE4FA488}"/>
              </a:ext>
            </a:extLst>
          </p:cNvPr>
          <p:cNvSpPr>
            <a:spLocks noGrp="1"/>
          </p:cNvSpPr>
          <p:nvPr>
            <p:ph type="title"/>
          </p:nvPr>
        </p:nvSpPr>
        <p:spPr>
          <a:xfrm>
            <a:off x="1079501" y="1011238"/>
            <a:ext cx="3905250" cy="1292662"/>
          </a:xfrm>
        </p:spPr>
        <p:txBody>
          <a:bodyPr anchor="t" anchorCtr="0">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813A008-3741-4305-8A06-C0D8404A32BB}"/>
              </a:ext>
            </a:extLst>
          </p:cNvPr>
          <p:cNvSpPr>
            <a:spLocks noGrp="1"/>
          </p:cNvSpPr>
          <p:nvPr>
            <p:ph type="pic" idx="1"/>
          </p:nvPr>
        </p:nvSpPr>
        <p:spPr>
          <a:xfrm>
            <a:off x="5537200" y="531813"/>
            <a:ext cx="6113812" cy="578484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BF2ADC63-3365-4920-AF26-600F4D2EA579}"/>
              </a:ext>
            </a:extLst>
          </p:cNvPr>
          <p:cNvSpPr>
            <a:spLocks noGrp="1"/>
          </p:cNvSpPr>
          <p:nvPr>
            <p:ph type="body" sz="half" idx="2"/>
          </p:nvPr>
        </p:nvSpPr>
        <p:spPr>
          <a:xfrm>
            <a:off x="1079500" y="2663825"/>
            <a:ext cx="3905250" cy="310515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C161BE-EF8B-4F4D-8197-61442EBC46BD}"/>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3/7/2023</a:t>
            </a:fld>
            <a:endParaRPr lang="en-US"/>
          </a:p>
        </p:txBody>
      </p:sp>
      <p:sp>
        <p:nvSpPr>
          <p:cNvPr id="6" name="Footer Placeholder 5">
            <a:extLst>
              <a:ext uri="{FF2B5EF4-FFF2-40B4-BE49-F238E27FC236}">
                <a16:creationId xmlns:a16="http://schemas.microsoft.com/office/drawing/2014/main" id="{9FD37897-BFE5-414E-9334-53116988DC37}"/>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F5BF024-9A20-4B80-976D-420DCCD1616D}"/>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679935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700152-D18D-4405-8FB2-5985831B57A0}"/>
              </a:ext>
            </a:extLst>
          </p:cNvPr>
          <p:cNvSpPr>
            <a:spLocks noGrp="1"/>
          </p:cNvSpPr>
          <p:nvPr>
            <p:ph type="title"/>
          </p:nvPr>
        </p:nvSpPr>
        <p:spPr>
          <a:xfrm>
            <a:off x="1079500" y="1011238"/>
            <a:ext cx="10026650" cy="655637"/>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22E92E1-0C4A-474E-8E29-8DB404101BA7}"/>
              </a:ext>
            </a:extLst>
          </p:cNvPr>
          <p:cNvSpPr>
            <a:spLocks noGrp="1"/>
          </p:cNvSpPr>
          <p:nvPr>
            <p:ph type="body" idx="1"/>
          </p:nvPr>
        </p:nvSpPr>
        <p:spPr>
          <a:xfrm>
            <a:off x="1079500" y="1790700"/>
            <a:ext cx="10026650" cy="3978275"/>
          </a:xfrm>
          <a:prstGeom prst="rect">
            <a:avLst/>
          </a:prstGeom>
        </p:spPr>
        <p:txBody>
          <a:bodyPr vert="horz" lIns="0" tIns="0" rIns="0" bIns="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122E245-B48B-4526-8D2D-9475E64B0624}"/>
              </a:ext>
            </a:extLst>
          </p:cNvPr>
          <p:cNvSpPr>
            <a:spLocks noGrp="1"/>
          </p:cNvSpPr>
          <p:nvPr>
            <p:ph type="dt" sz="half" idx="2"/>
          </p:nvPr>
        </p:nvSpPr>
        <p:spPr>
          <a:xfrm>
            <a:off x="541338" y="6401999"/>
            <a:ext cx="2206625" cy="369332"/>
          </a:xfrm>
          <a:prstGeom prst="rect">
            <a:avLst/>
          </a:prstGeom>
        </p:spPr>
        <p:txBody>
          <a:bodyPr vert="horz" lIns="0" tIns="0" rIns="0" bIns="0" rtlCol="0" anchor="ctr">
            <a:normAutofit/>
          </a:bodyPr>
          <a:lstStyle>
            <a:lvl1pPr algn="l">
              <a:defRPr sz="1000" cap="all" spc="300" baseline="0">
                <a:solidFill>
                  <a:schemeClr val="tx1">
                    <a:alpha val="70000"/>
                  </a:schemeClr>
                </a:solidFill>
              </a:defRPr>
            </a:lvl1pPr>
          </a:lstStyle>
          <a:p>
            <a:fld id="{64F0E216-BA48-4F04-AC4F-645AA0DD6AC6}" type="datetimeFigureOut">
              <a:rPr lang="en-US" smtClean="0"/>
              <a:pPr/>
              <a:t>3/7/2023</a:t>
            </a:fld>
            <a:endParaRPr lang="en-US" dirty="0"/>
          </a:p>
        </p:txBody>
      </p:sp>
      <p:sp>
        <p:nvSpPr>
          <p:cNvPr id="5" name="Footer Placeholder 4">
            <a:extLst>
              <a:ext uri="{FF2B5EF4-FFF2-40B4-BE49-F238E27FC236}">
                <a16:creationId xmlns:a16="http://schemas.microsoft.com/office/drawing/2014/main" id="{C2A0FE5C-A494-40F2-A357-786AFFA6318E}"/>
              </a:ext>
            </a:extLst>
          </p:cNvPr>
          <p:cNvSpPr>
            <a:spLocks noGrp="1"/>
          </p:cNvSpPr>
          <p:nvPr>
            <p:ph type="ftr" sz="quarter" idx="3"/>
          </p:nvPr>
        </p:nvSpPr>
        <p:spPr>
          <a:xfrm>
            <a:off x="3308350" y="6401999"/>
            <a:ext cx="5575300" cy="369332"/>
          </a:xfrm>
          <a:prstGeom prst="rect">
            <a:avLst/>
          </a:prstGeom>
        </p:spPr>
        <p:txBody>
          <a:bodyPr vert="horz" lIns="0" tIns="0" rIns="0" bIns="0" rtlCol="0" anchor="ctr">
            <a:normAutofit/>
          </a:bodyPr>
          <a:lstStyle>
            <a:lvl1pPr algn="ctr">
              <a:defRPr sz="1000" cap="all" spc="300" baseline="0">
                <a:solidFill>
                  <a:schemeClr val="tx1">
                    <a:alpha val="70000"/>
                  </a:schemeClr>
                </a:solidFill>
              </a:defRPr>
            </a:lvl1pPr>
          </a:lstStyle>
          <a:p>
            <a:endParaRPr lang="en-US" dirty="0"/>
          </a:p>
        </p:txBody>
      </p:sp>
      <p:sp>
        <p:nvSpPr>
          <p:cNvPr id="6" name="Slide Number Placeholder 5">
            <a:extLst>
              <a:ext uri="{FF2B5EF4-FFF2-40B4-BE49-F238E27FC236}">
                <a16:creationId xmlns:a16="http://schemas.microsoft.com/office/drawing/2014/main" id="{504686A1-EDE2-44D9-A671-F708A6F883D7}"/>
              </a:ext>
            </a:extLst>
          </p:cNvPr>
          <p:cNvSpPr>
            <a:spLocks noGrp="1"/>
          </p:cNvSpPr>
          <p:nvPr>
            <p:ph type="sldNum" sz="quarter" idx="4"/>
          </p:nvPr>
        </p:nvSpPr>
        <p:spPr>
          <a:xfrm>
            <a:off x="9442800" y="6401999"/>
            <a:ext cx="2208212" cy="369332"/>
          </a:xfrm>
          <a:prstGeom prst="rect">
            <a:avLst/>
          </a:prstGeom>
        </p:spPr>
        <p:txBody>
          <a:bodyPr vert="horz" lIns="0" tIns="0" rIns="0" bIns="0" rtlCol="0" anchor="ctr">
            <a:normAutofit/>
          </a:bodyPr>
          <a:lstStyle>
            <a:lvl1pPr algn="r">
              <a:defRPr sz="1000" cap="all" spc="300" baseline="0">
                <a:solidFill>
                  <a:schemeClr val="tx1">
                    <a:alpha val="70000"/>
                  </a:schemeClr>
                </a:solidFill>
              </a:defRPr>
            </a:lvl1p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4082388718"/>
      </p:ext>
    </p:extLst>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100000"/>
        </a:lnSpc>
        <a:spcBef>
          <a:spcPct val="0"/>
        </a:spcBef>
        <a:buNone/>
        <a:defRPr sz="2800" kern="1200" cap="all" spc="400" baseline="0">
          <a:solidFill>
            <a:schemeClr val="tx1"/>
          </a:solidFill>
          <a:latin typeface="+mj-lt"/>
          <a:ea typeface="+mj-ea"/>
          <a:cs typeface="+mj-cs"/>
        </a:defRPr>
      </a:lvl1pPr>
    </p:titleStyle>
    <p:body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hyperlink" Target="https://docs.google.com/forms/d/1gs8g1Q7D3UtFXSQf3YqWvOAaPStebIk3XN92XbD0zKE/edit#response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A5B2A81-2C8E-4963-AFD4-E539D168B4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82C712-AAB6-4422-A35B-04D9F87CF503}"/>
              </a:ext>
            </a:extLst>
          </p:cNvPr>
          <p:cNvSpPr>
            <a:spLocks noGrp="1"/>
          </p:cNvSpPr>
          <p:nvPr>
            <p:ph type="ctrTitle"/>
          </p:nvPr>
        </p:nvSpPr>
        <p:spPr>
          <a:xfrm>
            <a:off x="4983900" y="1079500"/>
            <a:ext cx="6119131" cy="2138400"/>
          </a:xfrm>
        </p:spPr>
        <p:txBody>
          <a:bodyPr>
            <a:normAutofit/>
          </a:bodyPr>
          <a:lstStyle/>
          <a:p>
            <a:r>
              <a:rPr lang="en-US" dirty="0"/>
              <a:t>NOS BLUE WAVES</a:t>
            </a:r>
          </a:p>
        </p:txBody>
      </p:sp>
      <p:sp>
        <p:nvSpPr>
          <p:cNvPr id="3" name="Subtitle 2">
            <a:extLst>
              <a:ext uri="{FF2B5EF4-FFF2-40B4-BE49-F238E27FC236}">
                <a16:creationId xmlns:a16="http://schemas.microsoft.com/office/drawing/2014/main" id="{5C6E832F-20D0-41DE-A3C7-6A0FDAB24767}"/>
              </a:ext>
            </a:extLst>
          </p:cNvPr>
          <p:cNvSpPr>
            <a:spLocks noGrp="1"/>
          </p:cNvSpPr>
          <p:nvPr>
            <p:ph type="subTitle" idx="1"/>
          </p:nvPr>
        </p:nvSpPr>
        <p:spPr>
          <a:xfrm>
            <a:off x="4980779" y="4113213"/>
            <a:ext cx="6125372" cy="1655762"/>
          </a:xfrm>
        </p:spPr>
        <p:txBody>
          <a:bodyPr>
            <a:normAutofit/>
          </a:bodyPr>
          <a:lstStyle/>
          <a:p>
            <a:r>
              <a:rPr lang="en-US" dirty="0"/>
              <a:t>Build a Victorious team, one stroke at a time.</a:t>
            </a:r>
          </a:p>
          <a:p>
            <a:r>
              <a:rPr lang="en-US" sz="1800" dirty="0"/>
              <a:t>By: Laya Nowwara &amp; Alex Petropulo</a:t>
            </a:r>
          </a:p>
        </p:txBody>
      </p:sp>
      <p:cxnSp>
        <p:nvCxnSpPr>
          <p:cNvPr id="11" name="Straight Connector 10">
            <a:extLst>
              <a:ext uri="{FF2B5EF4-FFF2-40B4-BE49-F238E27FC236}">
                <a16:creationId xmlns:a16="http://schemas.microsoft.com/office/drawing/2014/main" id="{9E7C23BC-DAA6-40E1-8166-B8C4439D14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73465" y="369087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028" name="Picture 4" descr="Cartoon Swimmer png images | PNGWing">
            <a:extLst>
              <a:ext uri="{FF2B5EF4-FFF2-40B4-BE49-F238E27FC236}">
                <a16:creationId xmlns:a16="http://schemas.microsoft.com/office/drawing/2014/main" id="{DA59E9B2-8D76-4F00-872B-D588C126CEEE}"/>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6389" b="90000" l="5278" r="96944"/>
                    </a14:imgEffect>
                  </a14:imgLayer>
                </a14:imgProps>
              </a:ext>
              <a:ext uri="{28A0092B-C50C-407E-A947-70E740481C1C}">
                <a14:useLocalDpi xmlns:a14="http://schemas.microsoft.com/office/drawing/2010/main" val="0"/>
              </a:ext>
            </a:extLst>
          </a:blip>
          <a:srcRect/>
          <a:stretch>
            <a:fillRect/>
          </a:stretch>
        </p:blipFill>
        <p:spPr bwMode="auto">
          <a:xfrm>
            <a:off x="136669" y="1479957"/>
            <a:ext cx="4586331" cy="4586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2091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28A2D-9F02-41B0-8084-3CBA4807DD01}"/>
              </a:ext>
            </a:extLst>
          </p:cNvPr>
          <p:cNvSpPr>
            <a:spLocks noGrp="1"/>
          </p:cNvSpPr>
          <p:nvPr>
            <p:ph type="title"/>
          </p:nvPr>
        </p:nvSpPr>
        <p:spPr/>
        <p:txBody>
          <a:bodyPr/>
          <a:lstStyle/>
          <a:p>
            <a:r>
              <a:rPr lang="en-US" dirty="0"/>
              <a:t>Our idea</a:t>
            </a:r>
            <a:r>
              <a:rPr lang="en-US" sz="1600" dirty="0"/>
              <a:t>(intro)</a:t>
            </a:r>
            <a:endParaRPr lang="en-US" dirty="0"/>
          </a:p>
        </p:txBody>
      </p:sp>
      <p:sp>
        <p:nvSpPr>
          <p:cNvPr id="3" name="Content Placeholder 2">
            <a:extLst>
              <a:ext uri="{FF2B5EF4-FFF2-40B4-BE49-F238E27FC236}">
                <a16:creationId xmlns:a16="http://schemas.microsoft.com/office/drawing/2014/main" id="{883B46B6-0DC6-4662-B0B7-4302B6FB5182}"/>
              </a:ext>
            </a:extLst>
          </p:cNvPr>
          <p:cNvSpPr>
            <a:spLocks noGrp="1"/>
          </p:cNvSpPr>
          <p:nvPr>
            <p:ph idx="1"/>
          </p:nvPr>
        </p:nvSpPr>
        <p:spPr/>
        <p:txBody>
          <a:bodyPr/>
          <a:lstStyle/>
          <a:p>
            <a:r>
              <a:rPr lang="en-US" dirty="0"/>
              <a:t>The one true way to successfully build a school’s athletic reputation is to build a magnificent team, especially a swim team. </a:t>
            </a:r>
          </a:p>
          <a:p>
            <a:r>
              <a:rPr lang="en-US" dirty="0"/>
              <a:t>The National Orthodox school has nearly everything, except for the most important, efficient and effective sport, which is swimming. </a:t>
            </a:r>
          </a:p>
          <a:p>
            <a:r>
              <a:rPr lang="en-US" dirty="0"/>
              <a:t>We believe completing this missing piece will make the school perfect.</a:t>
            </a:r>
          </a:p>
        </p:txBody>
      </p:sp>
      <p:pic>
        <p:nvPicPr>
          <p:cNvPr id="4" name="Picture 2" descr="Cute cartoon swimming boy">
            <a:extLst>
              <a:ext uri="{FF2B5EF4-FFF2-40B4-BE49-F238E27FC236}">
                <a16:creationId xmlns:a16="http://schemas.microsoft.com/office/drawing/2014/main" id="{1B4677F7-A73A-4C96-8C65-C8DBAA44F741}"/>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917" b="97917" l="2655" r="97935"/>
                    </a14:imgEffect>
                  </a14:imgLayer>
                </a14:imgProps>
              </a:ext>
              <a:ext uri="{28A0092B-C50C-407E-A947-70E740481C1C}">
                <a14:useLocalDpi xmlns:a14="http://schemas.microsoft.com/office/drawing/2010/main" val="0"/>
              </a:ext>
            </a:extLst>
          </a:blip>
          <a:srcRect/>
          <a:stretch>
            <a:fillRect/>
          </a:stretch>
        </p:blipFill>
        <p:spPr bwMode="auto">
          <a:xfrm>
            <a:off x="7602219" y="3429000"/>
            <a:ext cx="4277652" cy="3028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5017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4E2AF-0375-497E-B608-7A696B8B6CD0}"/>
              </a:ext>
            </a:extLst>
          </p:cNvPr>
          <p:cNvSpPr>
            <a:spLocks noGrp="1"/>
          </p:cNvSpPr>
          <p:nvPr>
            <p:ph type="title"/>
          </p:nvPr>
        </p:nvSpPr>
        <p:spPr>
          <a:xfrm>
            <a:off x="1079500" y="922790"/>
            <a:ext cx="10026650" cy="744086"/>
          </a:xfrm>
        </p:spPr>
        <p:txBody>
          <a:bodyPr>
            <a:normAutofit/>
          </a:bodyPr>
          <a:lstStyle/>
          <a:p>
            <a:r>
              <a:rPr lang="en-US" dirty="0"/>
              <a:t> THE LOCATION</a:t>
            </a:r>
          </a:p>
        </p:txBody>
      </p:sp>
      <p:sp>
        <p:nvSpPr>
          <p:cNvPr id="3" name="Content Placeholder 2">
            <a:extLst>
              <a:ext uri="{FF2B5EF4-FFF2-40B4-BE49-F238E27FC236}">
                <a16:creationId xmlns:a16="http://schemas.microsoft.com/office/drawing/2014/main" id="{CD549FB1-8E2D-4CFB-96B0-5C8195A8BC07}"/>
              </a:ext>
            </a:extLst>
          </p:cNvPr>
          <p:cNvSpPr>
            <a:spLocks noGrp="1"/>
          </p:cNvSpPr>
          <p:nvPr>
            <p:ph idx="1"/>
          </p:nvPr>
        </p:nvSpPr>
        <p:spPr>
          <a:xfrm>
            <a:off x="1079500" y="1434517"/>
            <a:ext cx="7250768" cy="4334459"/>
          </a:xfrm>
        </p:spPr>
        <p:txBody>
          <a:bodyPr/>
          <a:lstStyle/>
          <a:p>
            <a:pPr marL="0" indent="0">
              <a:buNone/>
            </a:pPr>
            <a:endParaRPr lang="en-US" dirty="0"/>
          </a:p>
          <a:p>
            <a:pPr>
              <a:buFont typeface="Wingdings" panose="05000000000000000000" pitchFamily="2" charset="2"/>
              <a:buChar char="§"/>
            </a:pPr>
            <a:r>
              <a:rPr lang="en-US" dirty="0"/>
              <a:t>We’re convinced that the space under the sports arena would be perfect for our idea.</a:t>
            </a:r>
          </a:p>
          <a:p>
            <a:pPr>
              <a:buFont typeface="Wingdings" panose="05000000000000000000" pitchFamily="2" charset="2"/>
              <a:buChar char="§"/>
            </a:pPr>
            <a:r>
              <a:rPr lang="en-US" dirty="0"/>
              <a:t>It is wide enough for comfortable and separate swimming lessons.</a:t>
            </a:r>
          </a:p>
          <a:p>
            <a:pPr>
              <a:buFont typeface="Wingdings" panose="05000000000000000000" pitchFamily="2" charset="2"/>
              <a:buChar char="§"/>
            </a:pPr>
            <a:r>
              <a:rPr lang="en-US" dirty="0"/>
              <a:t>Always available to all students. </a:t>
            </a:r>
          </a:p>
          <a:p>
            <a:pPr>
              <a:buFont typeface="Wingdings" panose="05000000000000000000" pitchFamily="2" charset="2"/>
              <a:buChar char="§"/>
            </a:pPr>
            <a:r>
              <a:rPr lang="en-US" dirty="0"/>
              <a:t>Easy access to locker rooms.</a:t>
            </a:r>
          </a:p>
        </p:txBody>
      </p:sp>
      <p:pic>
        <p:nvPicPr>
          <p:cNvPr id="5" name="Picture 2" descr="People Going Swimming">
            <a:extLst>
              <a:ext uri="{FF2B5EF4-FFF2-40B4-BE49-F238E27FC236}">
                <a16:creationId xmlns:a16="http://schemas.microsoft.com/office/drawing/2014/main" id="{BF1E6BC0-46EB-4398-B3B8-D078E305FE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3255" y="3419760"/>
            <a:ext cx="4524811" cy="3018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7114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3E8D8-5009-42A1-BBDB-A20944803C30}"/>
              </a:ext>
            </a:extLst>
          </p:cNvPr>
          <p:cNvSpPr>
            <a:spLocks noGrp="1"/>
          </p:cNvSpPr>
          <p:nvPr>
            <p:ph type="title"/>
          </p:nvPr>
        </p:nvSpPr>
        <p:spPr>
          <a:xfrm>
            <a:off x="1079500" y="755010"/>
            <a:ext cx="10026650" cy="911866"/>
          </a:xfrm>
        </p:spPr>
        <p:txBody>
          <a:bodyPr/>
          <a:lstStyle/>
          <a:p>
            <a:r>
              <a:rPr lang="en-US" dirty="0"/>
              <a:t>Benefits to the school</a:t>
            </a:r>
          </a:p>
        </p:txBody>
      </p:sp>
      <p:sp>
        <p:nvSpPr>
          <p:cNvPr id="3" name="Content Placeholder 2">
            <a:extLst>
              <a:ext uri="{FF2B5EF4-FFF2-40B4-BE49-F238E27FC236}">
                <a16:creationId xmlns:a16="http://schemas.microsoft.com/office/drawing/2014/main" id="{69CC2F44-0B84-4062-A282-7A2F5D1267D0}"/>
              </a:ext>
            </a:extLst>
          </p:cNvPr>
          <p:cNvSpPr>
            <a:spLocks noGrp="1"/>
          </p:cNvSpPr>
          <p:nvPr>
            <p:ph idx="1"/>
          </p:nvPr>
        </p:nvSpPr>
        <p:spPr>
          <a:xfrm>
            <a:off x="1079500" y="1543574"/>
            <a:ext cx="7292713" cy="4559416"/>
          </a:xfrm>
        </p:spPr>
        <p:txBody>
          <a:bodyPr>
            <a:normAutofit/>
          </a:bodyPr>
          <a:lstStyle/>
          <a:p>
            <a:pPr>
              <a:buFont typeface="Wingdings" panose="05000000000000000000" pitchFamily="2" charset="2"/>
              <a:buChar char="§"/>
            </a:pPr>
            <a:r>
              <a:rPr lang="en-US" dirty="0"/>
              <a:t>Being able to gain back all the money spent on the pool by the students participating and winning in swimming competitions. </a:t>
            </a:r>
          </a:p>
          <a:p>
            <a:pPr>
              <a:buFont typeface="Wingdings" panose="05000000000000000000" pitchFamily="2" charset="2"/>
              <a:buChar char="§"/>
            </a:pPr>
            <a:r>
              <a:rPr lang="en-US" dirty="0"/>
              <a:t>Civilians tend to put their children in schools with a wide athletic range to peak their interests, this will heavily upgrade the school’s reviews.</a:t>
            </a:r>
          </a:p>
          <a:p>
            <a:pPr>
              <a:buFont typeface="Wingdings" panose="05000000000000000000" pitchFamily="2" charset="2"/>
              <a:buChar char="§"/>
            </a:pPr>
            <a:r>
              <a:rPr lang="en-US" dirty="0"/>
              <a:t>Taking swimming lessons will help NOS students achieve superior mental and physical health.</a:t>
            </a:r>
          </a:p>
          <a:p>
            <a:pPr marL="0" indent="0">
              <a:buNone/>
            </a:pPr>
            <a:r>
              <a:rPr lang="en-US" b="1" dirty="0"/>
              <a:t>All this not only benefits the school’s profits but also its athletic reputation.</a:t>
            </a:r>
          </a:p>
        </p:txBody>
      </p:sp>
      <p:pic>
        <p:nvPicPr>
          <p:cNvPr id="4098" name="Picture 2" descr="Cartoon Swimmers Clipart | Free Images at Clker.com - vector clip art  online, royalty free &amp; public domain">
            <a:extLst>
              <a:ext uri="{FF2B5EF4-FFF2-40B4-BE49-F238E27FC236}">
                <a16:creationId xmlns:a16="http://schemas.microsoft.com/office/drawing/2014/main" id="{D8A49808-8261-4278-950B-C80206BAAC78}"/>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786" b="93517" l="500" r="99500">
                        <a14:foregroundMark x1="3000" y1="45972" x2="3000" y2="45972"/>
                        <a14:foregroundMark x1="66333" y1="20236" x2="66333" y2="20236"/>
                        <a14:foregroundMark x1="86667" y1="23772" x2="86667" y2="23772"/>
                        <a14:foregroundMark x1="80833" y1="45187" x2="80833" y2="45187"/>
                      </a14:backgroundRemoval>
                    </a14:imgEffect>
                  </a14:imgLayer>
                </a14:imgProps>
              </a:ext>
              <a:ext uri="{28A0092B-C50C-407E-A947-70E740481C1C}">
                <a14:useLocalDpi xmlns:a14="http://schemas.microsoft.com/office/drawing/2010/main" val="0"/>
              </a:ext>
            </a:extLst>
          </a:blip>
          <a:srcRect/>
          <a:stretch>
            <a:fillRect/>
          </a:stretch>
        </p:blipFill>
        <p:spPr bwMode="auto">
          <a:xfrm>
            <a:off x="8105027" y="3204595"/>
            <a:ext cx="4009636" cy="3401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5119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7E400-FFF8-31AE-2FF1-3440B9B6E988}"/>
              </a:ext>
            </a:extLst>
          </p:cNvPr>
          <p:cNvSpPr>
            <a:spLocks noGrp="1"/>
          </p:cNvSpPr>
          <p:nvPr>
            <p:ph type="title"/>
          </p:nvPr>
        </p:nvSpPr>
        <p:spPr/>
        <p:txBody>
          <a:bodyPr/>
          <a:lstStyle/>
          <a:p>
            <a:r>
              <a:rPr lang="en-US" dirty="0"/>
              <a:t>BENEFITS TO THE SCHOOL</a:t>
            </a:r>
            <a:endParaRPr lang="en-JO" dirty="0"/>
          </a:p>
        </p:txBody>
      </p:sp>
      <p:sp>
        <p:nvSpPr>
          <p:cNvPr id="3" name="Content Placeholder 2">
            <a:extLst>
              <a:ext uri="{FF2B5EF4-FFF2-40B4-BE49-F238E27FC236}">
                <a16:creationId xmlns:a16="http://schemas.microsoft.com/office/drawing/2014/main" id="{3C027EA3-0F1E-A92C-4AE0-8050F8C3A73A}"/>
              </a:ext>
            </a:extLst>
          </p:cNvPr>
          <p:cNvSpPr>
            <a:spLocks noGrp="1"/>
          </p:cNvSpPr>
          <p:nvPr>
            <p:ph idx="1"/>
          </p:nvPr>
        </p:nvSpPr>
        <p:spPr>
          <a:xfrm>
            <a:off x="1079500" y="1666875"/>
            <a:ext cx="5797086" cy="4179887"/>
          </a:xfrm>
        </p:spPr>
        <p:txBody>
          <a:bodyPr>
            <a:normAutofit lnSpcReduction="10000"/>
          </a:bodyPr>
          <a:lstStyle/>
          <a:p>
            <a:r>
              <a:rPr lang="en-US" sz="2300" dirty="0"/>
              <a:t>Most NOS students take part in competitions while representing and winning for another school, this project would enable them to win while representing their own school’s  swim team. </a:t>
            </a:r>
          </a:p>
          <a:p>
            <a:r>
              <a:rPr lang="en-US" sz="2300" dirty="0"/>
              <a:t>The school’s students answered our survey and the results showed that 95.5% of students participate and win representing other schools.</a:t>
            </a:r>
          </a:p>
        </p:txBody>
      </p:sp>
      <p:pic>
        <p:nvPicPr>
          <p:cNvPr id="5" name="Picture 5">
            <a:extLst>
              <a:ext uri="{FF2B5EF4-FFF2-40B4-BE49-F238E27FC236}">
                <a16:creationId xmlns:a16="http://schemas.microsoft.com/office/drawing/2014/main" id="{FF9FE670-5E47-2F51-E92D-7B3B0244BF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6375" y="2973658"/>
            <a:ext cx="4531967" cy="3497765"/>
          </a:xfrm>
          <a:prstGeom prst="rect">
            <a:avLst/>
          </a:prstGeom>
        </p:spPr>
      </p:pic>
    </p:spTree>
    <p:extLst>
      <p:ext uri="{BB962C8B-B14F-4D97-AF65-F5344CB8AC3E}">
        <p14:creationId xmlns:p14="http://schemas.microsoft.com/office/powerpoint/2010/main" val="3708797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F1E2C-DD2D-47EA-A75C-E9C96F0196EB}"/>
              </a:ext>
            </a:extLst>
          </p:cNvPr>
          <p:cNvSpPr>
            <a:spLocks noGrp="1"/>
          </p:cNvSpPr>
          <p:nvPr>
            <p:ph type="title"/>
          </p:nvPr>
        </p:nvSpPr>
        <p:spPr/>
        <p:txBody>
          <a:bodyPr/>
          <a:lstStyle/>
          <a:p>
            <a:r>
              <a:rPr lang="en-US" dirty="0"/>
              <a:t>Benefits to the school</a:t>
            </a:r>
          </a:p>
        </p:txBody>
      </p:sp>
      <p:sp>
        <p:nvSpPr>
          <p:cNvPr id="3" name="Content Placeholder 2">
            <a:extLst>
              <a:ext uri="{FF2B5EF4-FFF2-40B4-BE49-F238E27FC236}">
                <a16:creationId xmlns:a16="http://schemas.microsoft.com/office/drawing/2014/main" id="{95363DF6-041D-43CC-9951-450C8C84B918}"/>
              </a:ext>
            </a:extLst>
          </p:cNvPr>
          <p:cNvSpPr>
            <a:spLocks noGrp="1"/>
          </p:cNvSpPr>
          <p:nvPr>
            <p:ph idx="1"/>
          </p:nvPr>
        </p:nvSpPr>
        <p:spPr>
          <a:xfrm>
            <a:off x="1079500" y="1795244"/>
            <a:ext cx="7284324" cy="3973731"/>
          </a:xfrm>
        </p:spPr>
        <p:txBody>
          <a:bodyPr/>
          <a:lstStyle/>
          <a:p>
            <a:r>
              <a:rPr lang="en-US" dirty="0"/>
              <a:t>The National Orthodox school only has athletic options for team sports, this makes multiple students dislike the entire idea as they prefer playing individually.</a:t>
            </a:r>
          </a:p>
          <a:p>
            <a:r>
              <a:rPr lang="en-US" dirty="0"/>
              <a:t> In our survey, we discovered that over half of the school’s students prefer individual sports but are not able to participate in any due to the lack thereof.</a:t>
            </a:r>
          </a:p>
          <a:p>
            <a:r>
              <a:rPr lang="en-US" dirty="0"/>
              <a:t>This project makes the best individual sport</a:t>
            </a:r>
          </a:p>
          <a:p>
            <a:pPr marL="0" indent="0">
              <a:buNone/>
            </a:pPr>
            <a:r>
              <a:rPr lang="en-US" dirty="0"/>
              <a:t>      available for students.</a:t>
            </a:r>
          </a:p>
          <a:p>
            <a:pPr marL="0" indent="0">
              <a:buNone/>
            </a:pPr>
            <a:endParaRPr lang="en-US" dirty="0"/>
          </a:p>
          <a:p>
            <a:pPr marL="0" indent="0">
              <a:buNone/>
            </a:pPr>
            <a:endParaRPr lang="en-US" dirty="0"/>
          </a:p>
          <a:p>
            <a:pPr marL="0" indent="0">
              <a:buNone/>
            </a:pPr>
            <a:endParaRPr lang="en-US" dirty="0"/>
          </a:p>
        </p:txBody>
      </p:sp>
      <p:pic>
        <p:nvPicPr>
          <p:cNvPr id="1026" name="Picture 2" descr="Forms response chart. Question title: Would you prefer to play team sports in P.E (ex. football, basketball etc.) or individual (ex. swimming)?. Number of responses: 22 responses.">
            <a:extLst>
              <a:ext uri="{FF2B5EF4-FFF2-40B4-BE49-F238E27FC236}">
                <a16:creationId xmlns:a16="http://schemas.microsoft.com/office/drawing/2014/main" id="{2B0A8DCD-971F-49F5-AC2B-2914360FAC3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750" t="27001" r="12228" b="4991"/>
          <a:stretch/>
        </p:blipFill>
        <p:spPr bwMode="auto">
          <a:xfrm>
            <a:off x="6630571" y="4043494"/>
            <a:ext cx="5561429" cy="2449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7389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0C136-E274-8E7B-528D-55CC86DA269F}"/>
              </a:ext>
            </a:extLst>
          </p:cNvPr>
          <p:cNvSpPr>
            <a:spLocks noGrp="1"/>
          </p:cNvSpPr>
          <p:nvPr>
            <p:ph type="title"/>
          </p:nvPr>
        </p:nvSpPr>
        <p:spPr/>
        <p:txBody>
          <a:bodyPr/>
          <a:lstStyle/>
          <a:p>
            <a:r>
              <a:rPr lang="en-US" dirty="0"/>
              <a:t>Consequences</a:t>
            </a:r>
            <a:endParaRPr lang="en-JO" dirty="0"/>
          </a:p>
        </p:txBody>
      </p:sp>
      <p:sp>
        <p:nvSpPr>
          <p:cNvPr id="3" name="Content Placeholder 2">
            <a:extLst>
              <a:ext uri="{FF2B5EF4-FFF2-40B4-BE49-F238E27FC236}">
                <a16:creationId xmlns:a16="http://schemas.microsoft.com/office/drawing/2014/main" id="{F120877B-F4B3-90BA-D36C-8CED09C366A9}"/>
              </a:ext>
            </a:extLst>
          </p:cNvPr>
          <p:cNvSpPr>
            <a:spLocks noGrp="1"/>
          </p:cNvSpPr>
          <p:nvPr>
            <p:ph idx="1"/>
          </p:nvPr>
        </p:nvSpPr>
        <p:spPr>
          <a:xfrm>
            <a:off x="1079500" y="1666875"/>
            <a:ext cx="6633428" cy="4102101"/>
          </a:xfrm>
        </p:spPr>
        <p:txBody>
          <a:bodyPr/>
          <a:lstStyle/>
          <a:p>
            <a:r>
              <a:rPr lang="en-US" dirty="0"/>
              <a:t>Building an indoor pool will be very costly.</a:t>
            </a:r>
          </a:p>
          <a:p>
            <a:r>
              <a:rPr lang="en-US" dirty="0"/>
              <a:t>It may be a distraction for the students</a:t>
            </a:r>
          </a:p>
          <a:p>
            <a:r>
              <a:rPr lang="en-US" dirty="0"/>
              <a:t>May cause dangerous and threatening injuries.</a:t>
            </a:r>
          </a:p>
          <a:p>
            <a:r>
              <a:rPr lang="en-US" dirty="0"/>
              <a:t>Some students have phobias and will be unable to participate in our project.</a:t>
            </a:r>
          </a:p>
          <a:p>
            <a:pPr marL="0" indent="0">
              <a:buNone/>
            </a:pPr>
            <a:r>
              <a:rPr lang="en-US" b="1" dirty="0"/>
              <a:t>After constant surveys and research, we concluded that the benefits heavily outweigh the consequences.</a:t>
            </a:r>
            <a:endParaRPr lang="en-JO" b="1" dirty="0"/>
          </a:p>
        </p:txBody>
      </p:sp>
      <p:pic>
        <p:nvPicPr>
          <p:cNvPr id="2052" name="Picture 4" descr="Happy Swimming Boy stock illustration. Illustration of cartoon - 43711092">
            <a:extLst>
              <a:ext uri="{FF2B5EF4-FFF2-40B4-BE49-F238E27FC236}">
                <a16:creationId xmlns:a16="http://schemas.microsoft.com/office/drawing/2014/main" id="{D1ABAAFB-9112-4014-BAC1-800FA42AD25E}"/>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89329" l="154" r="99846">
                        <a14:foregroundMark x1="68000" y1="5611" x2="68000" y2="5611"/>
                        <a14:foregroundMark x1="86077" y1="12761" x2="86077" y2="12761"/>
                        <a14:foregroundMark x1="82615" y1="34323" x2="82615" y2="34323"/>
                        <a14:foregroundMark x1="3923" y1="38394" x2="3923" y2="38394"/>
                        <a14:foregroundMark x1="34154" y1="13861" x2="34154" y2="13861"/>
                      </a14:backgroundRemoval>
                    </a14:imgEffect>
                  </a14:imgLayer>
                </a14:imgProps>
              </a:ext>
              <a:ext uri="{28A0092B-C50C-407E-A947-70E740481C1C}">
                <a14:useLocalDpi xmlns:a14="http://schemas.microsoft.com/office/drawing/2010/main" val="0"/>
              </a:ext>
            </a:extLst>
          </a:blip>
          <a:srcRect b="9847"/>
          <a:stretch/>
        </p:blipFill>
        <p:spPr bwMode="auto">
          <a:xfrm>
            <a:off x="7052634" y="3429000"/>
            <a:ext cx="4937054" cy="3112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0114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057FC-9095-4B9F-BC65-D8C4615F2E5C}"/>
              </a:ext>
            </a:extLst>
          </p:cNvPr>
          <p:cNvSpPr>
            <a:spLocks noGrp="1"/>
          </p:cNvSpPr>
          <p:nvPr>
            <p:ph type="title"/>
          </p:nvPr>
        </p:nvSpPr>
        <p:spPr/>
        <p:txBody>
          <a:bodyPr/>
          <a:lstStyle/>
          <a:p>
            <a:r>
              <a:rPr lang="en-US" dirty="0"/>
              <a:t>Finance</a:t>
            </a:r>
          </a:p>
        </p:txBody>
      </p:sp>
      <p:sp>
        <p:nvSpPr>
          <p:cNvPr id="3" name="Content Placeholder 2">
            <a:extLst>
              <a:ext uri="{FF2B5EF4-FFF2-40B4-BE49-F238E27FC236}">
                <a16:creationId xmlns:a16="http://schemas.microsoft.com/office/drawing/2014/main" id="{61A12542-3768-4F4F-A01C-6248FA41E3BD}"/>
              </a:ext>
            </a:extLst>
          </p:cNvPr>
          <p:cNvSpPr>
            <a:spLocks noGrp="1"/>
          </p:cNvSpPr>
          <p:nvPr>
            <p:ph idx="1"/>
          </p:nvPr>
        </p:nvSpPr>
        <p:spPr/>
        <p:txBody>
          <a:bodyPr/>
          <a:lstStyle/>
          <a:p>
            <a:r>
              <a:rPr lang="en-US" dirty="0"/>
              <a:t>Our team is relying on the school’s main profit to invest in this project.</a:t>
            </a:r>
          </a:p>
          <a:p>
            <a:r>
              <a:rPr lang="en-US" dirty="0"/>
              <a:t>We will regain all the money spent and more due to the school team participating and winning in competitions.</a:t>
            </a:r>
          </a:p>
          <a:p>
            <a:r>
              <a:rPr lang="en-US" dirty="0"/>
              <a:t>If the school refuses to cooperate with funding our project, we plan on hosting charity events (bake sales, parties, general donations etc.)  to gain all the money needed to build this beneficial projects for students.</a:t>
            </a:r>
          </a:p>
        </p:txBody>
      </p:sp>
      <p:pic>
        <p:nvPicPr>
          <p:cNvPr id="4098" name="Picture 2" descr="Happy Successful Man Swimming in Money Pool Stock Vector - Illustration of  successful, hands: 62250954">
            <a:extLst>
              <a:ext uri="{FF2B5EF4-FFF2-40B4-BE49-F238E27FC236}">
                <a16:creationId xmlns:a16="http://schemas.microsoft.com/office/drawing/2014/main" id="{763232F8-F148-40CD-8B3F-FA79E5770E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8698" y="4244829"/>
            <a:ext cx="3067452" cy="2298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9833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69783-6752-4475-A563-3E61B8CDC733}"/>
              </a:ext>
            </a:extLst>
          </p:cNvPr>
          <p:cNvSpPr>
            <a:spLocks noGrp="1"/>
          </p:cNvSpPr>
          <p:nvPr>
            <p:ph type="title"/>
          </p:nvPr>
        </p:nvSpPr>
        <p:spPr/>
        <p:txBody>
          <a:bodyPr/>
          <a:lstStyle/>
          <a:p>
            <a:r>
              <a:rPr lang="en-US" dirty="0"/>
              <a:t>Survey link</a:t>
            </a:r>
          </a:p>
        </p:txBody>
      </p:sp>
      <p:sp>
        <p:nvSpPr>
          <p:cNvPr id="3" name="Content Placeholder 2">
            <a:extLst>
              <a:ext uri="{FF2B5EF4-FFF2-40B4-BE49-F238E27FC236}">
                <a16:creationId xmlns:a16="http://schemas.microsoft.com/office/drawing/2014/main" id="{48FF7926-1A23-4F34-B57E-030BD0DA5FFD}"/>
              </a:ext>
            </a:extLst>
          </p:cNvPr>
          <p:cNvSpPr>
            <a:spLocks noGrp="1"/>
          </p:cNvSpPr>
          <p:nvPr>
            <p:ph idx="1"/>
          </p:nvPr>
        </p:nvSpPr>
        <p:spPr>
          <a:xfrm>
            <a:off x="1079500" y="1770078"/>
            <a:ext cx="6646761" cy="3998898"/>
          </a:xfrm>
        </p:spPr>
        <p:txBody>
          <a:bodyPr/>
          <a:lstStyle/>
          <a:p>
            <a:r>
              <a:rPr lang="en-US" dirty="0"/>
              <a:t>This is the survey we did to gather all the quantitative data needed for our idea.</a:t>
            </a:r>
          </a:p>
          <a:p>
            <a:r>
              <a:rPr lang="en-US" dirty="0">
                <a:hlinkClick r:id="rId2"/>
              </a:rPr>
              <a:t>https://docs.google.com/forms/d/1gs8g1Q7D3UtFXSQf3YqWvOAaPStebIk3XN92XbD0zKE/edit#responses</a:t>
            </a:r>
            <a:endParaRPr lang="en-US" dirty="0"/>
          </a:p>
          <a:p>
            <a:endParaRPr lang="en-US" dirty="0"/>
          </a:p>
        </p:txBody>
      </p:sp>
      <p:pic>
        <p:nvPicPr>
          <p:cNvPr id="3074" name="Picture 2" descr="Just keep swimming GIF download free">
            <a:extLst>
              <a:ext uri="{FF2B5EF4-FFF2-40B4-BE49-F238E27FC236}">
                <a16:creationId xmlns:a16="http://schemas.microsoft.com/office/drawing/2014/main" id="{74CB3AD8-01C9-432B-80E1-9C1F63157F44}"/>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055499" y="3053592"/>
            <a:ext cx="3350615" cy="3350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0127585"/>
      </p:ext>
    </p:extLst>
  </p:cSld>
  <p:clrMapOvr>
    <a:masterClrMapping/>
  </p:clrMapOvr>
</p:sld>
</file>

<file path=ppt/theme/theme1.xml><?xml version="1.0" encoding="utf-8"?>
<a:theme xmlns:a="http://schemas.openxmlformats.org/drawingml/2006/main" name="LeafVTI">
  <a:themeElements>
    <a:clrScheme name="AnalogousFromLightSeed_2SEEDS">
      <a:dk1>
        <a:srgbClr val="000000"/>
      </a:dk1>
      <a:lt1>
        <a:srgbClr val="FFFFFF"/>
      </a:lt1>
      <a:dk2>
        <a:srgbClr val="243941"/>
      </a:dk2>
      <a:lt2>
        <a:srgbClr val="E8E5E2"/>
      </a:lt2>
      <a:accent1>
        <a:srgbClr val="7F99BA"/>
      </a:accent1>
      <a:accent2>
        <a:srgbClr val="7EA9B0"/>
      </a:accent2>
      <a:accent3>
        <a:srgbClr val="9697C6"/>
      </a:accent3>
      <a:accent4>
        <a:srgbClr val="BA807F"/>
      </a:accent4>
      <a:accent5>
        <a:srgbClr val="BB9B82"/>
      </a:accent5>
      <a:accent6>
        <a:srgbClr val="ACA476"/>
      </a:accent6>
      <a:hlink>
        <a:srgbClr val="997E5D"/>
      </a:hlink>
      <a:folHlink>
        <a:srgbClr val="7F7F7F"/>
      </a:folHlink>
    </a:clrScheme>
    <a:fontScheme name="Leaf">
      <a:majorFont>
        <a:latin typeface="Rockwell Nova Light"/>
        <a:ea typeface=""/>
        <a:cs typeface=""/>
      </a:majorFont>
      <a:minorFont>
        <a:latin typeface="Avenir Next LT Pro Light"/>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afVTI" id="{AD13D32C-3873-4EF1-A28C-5D0E64FF0913}" vid="{0D2E0FD0-9C17-4337-BD21-33917FC300A9}"/>
    </a:ext>
  </a:extLst>
</a:theme>
</file>

<file path=docProps/app.xml><?xml version="1.0" encoding="utf-8"?>
<Properties xmlns="http://schemas.openxmlformats.org/officeDocument/2006/extended-properties" xmlns:vt="http://schemas.openxmlformats.org/officeDocument/2006/docPropsVTypes">
  <TotalTime>1223</TotalTime>
  <Words>503</Words>
  <Application>Microsoft Office PowerPoint</Application>
  <PresentationFormat>Widescreen</PresentationFormat>
  <Paragraphs>40</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Avenir Next LT Pro Light</vt:lpstr>
      <vt:lpstr>Rockwell Nova Light</vt:lpstr>
      <vt:lpstr>Wingdings</vt:lpstr>
      <vt:lpstr>LeafVTI</vt:lpstr>
      <vt:lpstr>NOS BLUE WAVES</vt:lpstr>
      <vt:lpstr>Our idea(intro)</vt:lpstr>
      <vt:lpstr> THE LOCATION</vt:lpstr>
      <vt:lpstr>Benefits to the school</vt:lpstr>
      <vt:lpstr>BENEFITS TO THE SCHOOL</vt:lpstr>
      <vt:lpstr>Benefits to the school</vt:lpstr>
      <vt:lpstr>Consequences</vt:lpstr>
      <vt:lpstr>Finance</vt:lpstr>
      <vt:lpstr>Survey link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Swimming pools in nos</dc:title>
  <dc:creator>Seema Nowwara</dc:creator>
  <cp:lastModifiedBy>Seema Nowwara</cp:lastModifiedBy>
  <cp:revision>11</cp:revision>
  <dcterms:created xsi:type="dcterms:W3CDTF">2023-02-15T18:05:17Z</dcterms:created>
  <dcterms:modified xsi:type="dcterms:W3CDTF">2023-03-08T14:36:00Z</dcterms:modified>
</cp:coreProperties>
</file>