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A91964D-8610-4F1A-BC8D-05CBDAAFC56C}"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626145-FD42-4909-977A-97EAB76A189E}" type="slidenum">
              <a:rPr lang="en-US" smtClean="0"/>
              <a:t>‹#›</a:t>
            </a:fld>
            <a:endParaRPr lang="en-US"/>
          </a:p>
        </p:txBody>
      </p:sp>
    </p:spTree>
    <p:extLst>
      <p:ext uri="{BB962C8B-B14F-4D97-AF65-F5344CB8AC3E}">
        <p14:creationId xmlns:p14="http://schemas.microsoft.com/office/powerpoint/2010/main" val="324514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91964D-8610-4F1A-BC8D-05CBDAAFC56C}"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626145-FD42-4909-977A-97EAB76A189E}" type="slidenum">
              <a:rPr lang="en-US" smtClean="0"/>
              <a:t>‹#›</a:t>
            </a:fld>
            <a:endParaRPr lang="en-US"/>
          </a:p>
        </p:txBody>
      </p:sp>
    </p:spTree>
    <p:extLst>
      <p:ext uri="{BB962C8B-B14F-4D97-AF65-F5344CB8AC3E}">
        <p14:creationId xmlns:p14="http://schemas.microsoft.com/office/powerpoint/2010/main" val="1716717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DA91964D-8610-4F1A-BC8D-05CBDAAFC56C}" type="datetimeFigureOut">
              <a:rPr lang="en-US" smtClean="0"/>
              <a:t>3/8/2023</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99626145-FD42-4909-977A-97EAB76A189E}" type="slidenum">
              <a:rPr lang="en-US" smtClean="0"/>
              <a:t>‹#›</a:t>
            </a:fld>
            <a:endParaRPr lang="en-US"/>
          </a:p>
        </p:txBody>
      </p:sp>
    </p:spTree>
    <p:extLst>
      <p:ext uri="{BB962C8B-B14F-4D97-AF65-F5344CB8AC3E}">
        <p14:creationId xmlns:p14="http://schemas.microsoft.com/office/powerpoint/2010/main" val="2239962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A91964D-8610-4F1A-BC8D-05CBDAAFC56C}" type="datetimeFigureOut">
              <a:rPr lang="en-US" smtClean="0"/>
              <a:t>3/8/2023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626145-FD42-4909-977A-97EAB76A189E}" type="slidenum">
              <a:rPr lang="en-US" smtClean="0"/>
              <a:t>‹#›</a:t>
            </a:fld>
            <a:endParaRPr lang="en-US"/>
          </a:p>
        </p:txBody>
      </p:sp>
    </p:spTree>
    <p:extLst>
      <p:ext uri="{BB962C8B-B14F-4D97-AF65-F5344CB8AC3E}">
        <p14:creationId xmlns:p14="http://schemas.microsoft.com/office/powerpoint/2010/main" val="1709419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DA91964D-8610-4F1A-BC8D-05CBDAAFC56C}" type="datetimeFigureOut">
              <a:rPr lang="en-US" smtClean="0"/>
              <a:t>3/8/2023</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9626145-FD42-4909-977A-97EAB76A189E}" type="slidenum">
              <a:rPr lang="en-US" smtClean="0"/>
              <a:t>‹#›</a:t>
            </a:fld>
            <a:endParaRPr lang="en-US"/>
          </a:p>
        </p:txBody>
      </p:sp>
    </p:spTree>
    <p:extLst>
      <p:ext uri="{BB962C8B-B14F-4D97-AF65-F5344CB8AC3E}">
        <p14:creationId xmlns:p14="http://schemas.microsoft.com/office/powerpoint/2010/main" val="266335577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A91964D-8610-4F1A-BC8D-05CBDAAFC56C}"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626145-FD42-4909-977A-97EAB76A189E}" type="slidenum">
              <a:rPr lang="en-US" smtClean="0"/>
              <a:t>‹#›</a:t>
            </a:fld>
            <a:endParaRPr lang="en-US"/>
          </a:p>
        </p:txBody>
      </p:sp>
    </p:spTree>
    <p:extLst>
      <p:ext uri="{BB962C8B-B14F-4D97-AF65-F5344CB8AC3E}">
        <p14:creationId xmlns:p14="http://schemas.microsoft.com/office/powerpoint/2010/main" val="4273602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A91964D-8610-4F1A-BC8D-05CBDAAFC56C}" type="datetimeFigureOut">
              <a:rPr lang="en-US" smtClean="0"/>
              <a:t>3/8/2023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626145-FD42-4909-977A-97EAB76A189E}" type="slidenum">
              <a:rPr lang="en-US" smtClean="0"/>
              <a:t>‹#›</a:t>
            </a:fld>
            <a:endParaRPr lang="en-US"/>
          </a:p>
        </p:txBody>
      </p:sp>
    </p:spTree>
    <p:extLst>
      <p:ext uri="{BB962C8B-B14F-4D97-AF65-F5344CB8AC3E}">
        <p14:creationId xmlns:p14="http://schemas.microsoft.com/office/powerpoint/2010/main" val="3432966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A91964D-8610-4F1A-BC8D-05CBDAAFC56C}" type="datetimeFigureOut">
              <a:rPr lang="en-US" smtClean="0"/>
              <a:t>3/8/2023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626145-FD42-4909-977A-97EAB76A189E}" type="slidenum">
              <a:rPr lang="en-US" smtClean="0"/>
              <a:t>‹#›</a:t>
            </a:fld>
            <a:endParaRPr lang="en-US"/>
          </a:p>
        </p:txBody>
      </p:sp>
    </p:spTree>
    <p:extLst>
      <p:ext uri="{BB962C8B-B14F-4D97-AF65-F5344CB8AC3E}">
        <p14:creationId xmlns:p14="http://schemas.microsoft.com/office/powerpoint/2010/main" val="683877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91964D-8610-4F1A-BC8D-05CBDAAFC56C}" type="datetimeFigureOut">
              <a:rPr lang="en-US" smtClean="0"/>
              <a:t>3/8/2023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626145-FD42-4909-977A-97EAB76A189E}" type="slidenum">
              <a:rPr lang="en-US" smtClean="0"/>
              <a:t>‹#›</a:t>
            </a:fld>
            <a:endParaRPr lang="en-US"/>
          </a:p>
        </p:txBody>
      </p:sp>
    </p:spTree>
    <p:extLst>
      <p:ext uri="{BB962C8B-B14F-4D97-AF65-F5344CB8AC3E}">
        <p14:creationId xmlns:p14="http://schemas.microsoft.com/office/powerpoint/2010/main" val="18767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A91964D-8610-4F1A-BC8D-05CBDAAFC56C}"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626145-FD42-4909-977A-97EAB76A189E}" type="slidenum">
              <a:rPr lang="en-US" smtClean="0"/>
              <a:t>‹#›</a:t>
            </a:fld>
            <a:endParaRPr lang="en-US"/>
          </a:p>
        </p:txBody>
      </p:sp>
    </p:spTree>
    <p:extLst>
      <p:ext uri="{BB962C8B-B14F-4D97-AF65-F5344CB8AC3E}">
        <p14:creationId xmlns:p14="http://schemas.microsoft.com/office/powerpoint/2010/main" val="2350017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A91964D-8610-4F1A-BC8D-05CBDAAFC56C}" type="datetimeFigureOut">
              <a:rPr lang="en-US" smtClean="0"/>
              <a:t>3/8/2023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626145-FD42-4909-977A-97EAB76A189E}" type="slidenum">
              <a:rPr lang="en-US" smtClean="0"/>
              <a:t>‹#›</a:t>
            </a:fld>
            <a:endParaRPr lang="en-US"/>
          </a:p>
        </p:txBody>
      </p:sp>
    </p:spTree>
    <p:extLst>
      <p:ext uri="{BB962C8B-B14F-4D97-AF65-F5344CB8AC3E}">
        <p14:creationId xmlns:p14="http://schemas.microsoft.com/office/powerpoint/2010/main" val="1566693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DA91964D-8610-4F1A-BC8D-05CBDAAFC56C}" type="datetimeFigureOut">
              <a:rPr lang="en-US" smtClean="0"/>
              <a:t>3/8/2023</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99626145-FD42-4909-977A-97EAB76A189E}" type="slidenum">
              <a:rPr lang="en-US" smtClean="0"/>
              <a:t>‹#›</a:t>
            </a:fld>
            <a:endParaRPr lang="en-US"/>
          </a:p>
        </p:txBody>
      </p:sp>
    </p:spTree>
    <p:extLst>
      <p:ext uri="{BB962C8B-B14F-4D97-AF65-F5344CB8AC3E}">
        <p14:creationId xmlns:p14="http://schemas.microsoft.com/office/powerpoint/2010/main" val="91339173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My business plan </a:t>
            </a:r>
            <a:endParaRPr lang="en-US" dirty="0"/>
          </a:p>
        </p:txBody>
      </p:sp>
      <p:sp>
        <p:nvSpPr>
          <p:cNvPr id="3" name="Content Placeholder 2"/>
          <p:cNvSpPr>
            <a:spLocks noGrp="1"/>
          </p:cNvSpPr>
          <p:nvPr>
            <p:ph idx="1"/>
          </p:nvPr>
        </p:nvSpPr>
        <p:spPr>
          <a:xfrm>
            <a:off x="141315" y="1853738"/>
            <a:ext cx="9740091" cy="4937760"/>
          </a:xfrm>
        </p:spPr>
        <p:txBody>
          <a:bodyPr>
            <a:normAutofit/>
          </a:bodyPr>
          <a:lstStyle/>
          <a:p>
            <a:pPr marL="914400" lvl="2" indent="0" algn="ctr">
              <a:buNone/>
            </a:pPr>
            <a:r>
              <a:rPr lang="en-GB" sz="3200" dirty="0" smtClean="0"/>
              <a:t>The name: Elite Music </a:t>
            </a:r>
            <a:r>
              <a:rPr lang="en-GB" sz="3200" dirty="0" err="1" smtClean="0"/>
              <a:t>Center</a:t>
            </a:r>
            <a:r>
              <a:rPr lang="en-GB" sz="3200" dirty="0" smtClean="0"/>
              <a:t> </a:t>
            </a:r>
          </a:p>
          <a:p>
            <a:pPr marL="0" indent="0">
              <a:buNone/>
            </a:pPr>
            <a:r>
              <a:rPr lang="en-GB" sz="2000" b="1" dirty="0" smtClean="0"/>
              <a:t>My business will focus on teaching people of all ages to play any instrument they desire it will be a service. In addition people will be able to play in bands and participate in many social activities.</a:t>
            </a:r>
          </a:p>
          <a:p>
            <a:pPr marL="0" indent="0">
              <a:buNone/>
            </a:pPr>
            <a:r>
              <a:rPr lang="en-GB" sz="2000" b="1" dirty="0" smtClean="0"/>
              <a:t>The names means that this music centre is </a:t>
            </a:r>
            <a:r>
              <a:rPr lang="en-US" sz="2000" b="1" dirty="0" smtClean="0"/>
              <a:t>superior </a:t>
            </a:r>
            <a:r>
              <a:rPr lang="en-US" sz="2000" b="1" dirty="0"/>
              <a:t>in terms of ability or qualities to </a:t>
            </a:r>
            <a:r>
              <a:rPr lang="en-US" sz="2000" b="1" dirty="0" smtClean="0"/>
              <a:t>other music centers  </a:t>
            </a:r>
          </a:p>
          <a:p>
            <a:pPr marL="0" indent="0">
              <a:buNone/>
            </a:pPr>
            <a:endParaRPr lang="en-GB" sz="2000" b="1" dirty="0"/>
          </a:p>
          <a:p>
            <a:pPr marL="0" indent="0">
              <a:buNone/>
            </a:pPr>
            <a:endParaRPr lang="en-GB" sz="2000" b="1" dirty="0" smtClean="0"/>
          </a:p>
          <a:p>
            <a:pPr marL="0" indent="0">
              <a:buNone/>
            </a:pPr>
            <a:endParaRPr lang="en-GB" sz="2000" b="1" dirty="0"/>
          </a:p>
          <a:p>
            <a:pPr marL="0" indent="0">
              <a:buNone/>
            </a:pPr>
            <a:endParaRPr lang="en-GB" sz="2000" b="1" dirty="0" smtClean="0"/>
          </a:p>
          <a:p>
            <a:pPr marL="0" indent="0">
              <a:buNone/>
            </a:pPr>
            <a:endParaRPr lang="en-GB" sz="2000" b="1" dirty="0"/>
          </a:p>
          <a:p>
            <a:pPr marL="0" indent="0">
              <a:buNone/>
            </a:pPr>
            <a:r>
              <a:rPr lang="en-GB" sz="1200" b="1" dirty="0" smtClean="0"/>
              <a:t>Done my Natalia </a:t>
            </a:r>
            <a:r>
              <a:rPr lang="en-GB" sz="1200" b="1" dirty="0" err="1" smtClean="0"/>
              <a:t>abuhadba</a:t>
            </a:r>
            <a:r>
              <a:rPr lang="en-GB" sz="1200" b="1" smtClean="0"/>
              <a:t>  7D</a:t>
            </a:r>
            <a:endParaRPr lang="en-GB" sz="1200" b="1" dirty="0" smtClean="0"/>
          </a:p>
        </p:txBody>
      </p:sp>
    </p:spTree>
    <p:extLst>
      <p:ext uri="{BB962C8B-B14F-4D97-AF65-F5344CB8AC3E}">
        <p14:creationId xmlns:p14="http://schemas.microsoft.com/office/powerpoint/2010/main" val="1234227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 </a:t>
            </a:r>
            <a:r>
              <a:rPr lang="en-GB" dirty="0" smtClean="0"/>
              <a:t>the mission </a:t>
            </a:r>
            <a:endParaRPr lang="en-US" dirty="0"/>
          </a:p>
        </p:txBody>
      </p:sp>
      <p:sp>
        <p:nvSpPr>
          <p:cNvPr id="3" name="Content Placeholder 2"/>
          <p:cNvSpPr>
            <a:spLocks noGrp="1"/>
          </p:cNvSpPr>
          <p:nvPr>
            <p:ph idx="1"/>
          </p:nvPr>
        </p:nvSpPr>
        <p:spPr>
          <a:xfrm>
            <a:off x="321770" y="1961804"/>
            <a:ext cx="9784080" cy="4206240"/>
          </a:xfrm>
        </p:spPr>
        <p:txBody>
          <a:bodyPr/>
          <a:lstStyle/>
          <a:p>
            <a:r>
              <a:rPr lang="en-GB" b="1" dirty="0" smtClean="0"/>
              <a:t>the mission of elite music </a:t>
            </a:r>
            <a:r>
              <a:rPr lang="en-GB" b="1" dirty="0" err="1" smtClean="0"/>
              <a:t>center</a:t>
            </a:r>
            <a:r>
              <a:rPr lang="en-GB" b="1" dirty="0" smtClean="0"/>
              <a:t> is to make and build musicians of all kinds and build a safe community where people can enjoy and express themselves through the art of music and a place where people can communicate and find new people who share the same interests as them to find possible new friends. In addition this I am certain that this music centre will raise musicians with pure talent and experience for my mission is to make the future generation of musicians creative talented and most importantly experienced and </a:t>
            </a:r>
            <a:r>
              <a:rPr lang="en-GB" dirty="0" smtClean="0"/>
              <a:t>hope for a better well built future. </a:t>
            </a:r>
            <a:endParaRPr lang="en-US" dirty="0"/>
          </a:p>
        </p:txBody>
      </p:sp>
    </p:spTree>
    <p:extLst>
      <p:ext uri="{BB962C8B-B14F-4D97-AF65-F5344CB8AC3E}">
        <p14:creationId xmlns:p14="http://schemas.microsoft.com/office/powerpoint/2010/main" val="3733419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vision </a:t>
            </a:r>
            <a:endParaRPr lang="en-US" dirty="0"/>
          </a:p>
        </p:txBody>
      </p:sp>
      <p:sp>
        <p:nvSpPr>
          <p:cNvPr id="3" name="Content Placeholder 2"/>
          <p:cNvSpPr>
            <a:spLocks noGrp="1"/>
          </p:cNvSpPr>
          <p:nvPr>
            <p:ph idx="1"/>
          </p:nvPr>
        </p:nvSpPr>
        <p:spPr>
          <a:xfrm>
            <a:off x="205391" y="2036618"/>
            <a:ext cx="9784080" cy="4206240"/>
          </a:xfrm>
        </p:spPr>
        <p:txBody>
          <a:bodyPr>
            <a:normAutofit/>
          </a:bodyPr>
          <a:lstStyle/>
          <a:p>
            <a:r>
              <a:rPr lang="en-GB" sz="2400" b="1" dirty="0" smtClean="0"/>
              <a:t>My </a:t>
            </a:r>
            <a:r>
              <a:rPr lang="en-US" sz="2400" b="1" dirty="0" smtClean="0"/>
              <a:t>vision </a:t>
            </a:r>
            <a:r>
              <a:rPr lang="en-US" sz="2400" b="1" dirty="0"/>
              <a:t>is to create a better everyday life for many </a:t>
            </a:r>
            <a:r>
              <a:rPr lang="en-US" sz="2400" b="1" dirty="0" smtClean="0"/>
              <a:t>people and to make a better future for musicians to be able to express themselves through music making an impact in the music word I would like to believe that this business will succeed in making a well developed and creative generation of musicians this elite music center will grow and gain an endless amount of popularity.</a:t>
            </a:r>
            <a:endParaRPr lang="en-US" sz="2400" b="1" dirty="0"/>
          </a:p>
        </p:txBody>
      </p:sp>
    </p:spTree>
    <p:extLst>
      <p:ext uri="{BB962C8B-B14F-4D97-AF65-F5344CB8AC3E}">
        <p14:creationId xmlns:p14="http://schemas.microsoft.com/office/powerpoint/2010/main" val="646648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969" y="284176"/>
            <a:ext cx="9784080" cy="1508760"/>
          </a:xfrm>
        </p:spPr>
        <p:txBody>
          <a:bodyPr/>
          <a:lstStyle/>
          <a:p>
            <a:pPr lvl="0"/>
            <a:r>
              <a:rPr lang="en-US" b="1" dirty="0">
                <a:solidFill>
                  <a:schemeClr val="bg2">
                    <a:lumMod val="60000"/>
                    <a:lumOff val="40000"/>
                  </a:schemeClr>
                </a:solidFill>
              </a:rPr>
              <a:t>Target market &amp; Demographics</a:t>
            </a:r>
            <a:r>
              <a:rPr lang="en-US" dirty="0"/>
              <a:t/>
            </a:r>
            <a:br>
              <a:rPr lang="en-US" dirty="0"/>
            </a:br>
            <a:endParaRPr lang="en-US" dirty="0"/>
          </a:p>
        </p:txBody>
      </p:sp>
      <p:sp>
        <p:nvSpPr>
          <p:cNvPr id="3" name="Content Placeholder 2"/>
          <p:cNvSpPr>
            <a:spLocks noGrp="1"/>
          </p:cNvSpPr>
          <p:nvPr>
            <p:ph idx="1"/>
          </p:nvPr>
        </p:nvSpPr>
        <p:spPr>
          <a:xfrm>
            <a:off x="230330" y="1970116"/>
            <a:ext cx="9784080" cy="4206240"/>
          </a:xfrm>
        </p:spPr>
        <p:txBody>
          <a:bodyPr/>
          <a:lstStyle/>
          <a:p>
            <a:r>
              <a:rPr lang="en-GB" b="1" dirty="0" smtClean="0"/>
              <a:t>My target market will be everyone of all ages and all genders </a:t>
            </a:r>
          </a:p>
          <a:p>
            <a:r>
              <a:rPr lang="en-GB" b="1" dirty="0" smtClean="0"/>
              <a:t>My competitors are other music </a:t>
            </a:r>
            <a:r>
              <a:rPr lang="en-GB" b="1" dirty="0" err="1" smtClean="0"/>
              <a:t>centers</a:t>
            </a:r>
            <a:r>
              <a:rPr lang="en-GB" b="1" dirty="0" smtClean="0"/>
              <a:t> that teach all ages how to place any instruments they desire and who want to build a better future for musicians </a:t>
            </a:r>
          </a:p>
          <a:p>
            <a:r>
              <a:rPr lang="en-GB" b="1" dirty="0" smtClean="0"/>
              <a:t>My business will be located out in the open for anyone to see in near a parking lot for anyone who wants to park their </a:t>
            </a:r>
            <a:r>
              <a:rPr lang="en-GB" dirty="0" smtClean="0"/>
              <a:t>car</a:t>
            </a:r>
            <a:endParaRPr lang="en-US" dirty="0"/>
          </a:p>
        </p:txBody>
      </p:sp>
    </p:spTree>
    <p:extLst>
      <p:ext uri="{BB962C8B-B14F-4D97-AF65-F5344CB8AC3E}">
        <p14:creationId xmlns:p14="http://schemas.microsoft.com/office/powerpoint/2010/main" val="3930400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defRPr/>
            </a:pPr>
            <a:r>
              <a:rPr lang="en-US" b="1" dirty="0">
                <a:solidFill>
                  <a:schemeClr val="bg2">
                    <a:lumMod val="60000"/>
                    <a:lumOff val="40000"/>
                  </a:schemeClr>
                </a:solidFill>
              </a:rPr>
              <a:t>Financial Information</a:t>
            </a:r>
            <a:endParaRPr lang="en-US" dirty="0">
              <a:solidFill>
                <a:schemeClr val="bg2">
                  <a:lumMod val="60000"/>
                  <a:lumOff val="40000"/>
                </a:schemeClr>
              </a:solidFill>
            </a:endParaRPr>
          </a:p>
        </p:txBody>
      </p:sp>
      <p:sp>
        <p:nvSpPr>
          <p:cNvPr id="3" name="Content Placeholder 2"/>
          <p:cNvSpPr>
            <a:spLocks noGrp="1"/>
          </p:cNvSpPr>
          <p:nvPr>
            <p:ph idx="1"/>
          </p:nvPr>
        </p:nvSpPr>
        <p:spPr/>
        <p:txBody>
          <a:bodyPr/>
          <a:lstStyle/>
          <a:p>
            <a:r>
              <a:rPr lang="en-GB" dirty="0" smtClean="0"/>
              <a:t>My source of capital to build this business will be from personal savings I have earned throughout my life </a:t>
            </a:r>
          </a:p>
          <a:p>
            <a:r>
              <a:rPr lang="en-GB" dirty="0" smtClean="0"/>
              <a:t>I will be charging $15 for each lesson, while other music </a:t>
            </a:r>
            <a:r>
              <a:rPr lang="en-GB" dirty="0" err="1" smtClean="0"/>
              <a:t>centers</a:t>
            </a:r>
            <a:r>
              <a:rPr lang="en-GB" dirty="0" smtClean="0"/>
              <a:t> charge at least $25-$35 for each lesson </a:t>
            </a:r>
            <a:endParaRPr lang="en-US" dirty="0"/>
          </a:p>
        </p:txBody>
      </p:sp>
    </p:spTree>
    <p:extLst>
      <p:ext uri="{BB962C8B-B14F-4D97-AF65-F5344CB8AC3E}">
        <p14:creationId xmlns:p14="http://schemas.microsoft.com/office/powerpoint/2010/main" val="141865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nSpc>
                <a:spcPct val="100000"/>
              </a:lnSpc>
              <a:spcBef>
                <a:spcPts val="0"/>
              </a:spcBef>
              <a:defRPr/>
            </a:pPr>
            <a:r>
              <a:rPr lang="en-US" b="1" dirty="0">
                <a:solidFill>
                  <a:schemeClr val="bg2">
                    <a:lumMod val="60000"/>
                    <a:lumOff val="40000"/>
                  </a:schemeClr>
                </a:solidFill>
              </a:rPr>
              <a:t>Owners Details</a:t>
            </a:r>
            <a:endParaRPr lang="en-US" dirty="0">
              <a:solidFill>
                <a:schemeClr val="bg2">
                  <a:lumMod val="60000"/>
                  <a:lumOff val="40000"/>
                </a:schemeClr>
              </a:solidFill>
            </a:endParaRPr>
          </a:p>
        </p:txBody>
      </p:sp>
      <p:sp>
        <p:nvSpPr>
          <p:cNvPr id="3" name="Content Placeholder 2"/>
          <p:cNvSpPr>
            <a:spLocks noGrp="1"/>
          </p:cNvSpPr>
          <p:nvPr>
            <p:ph idx="1"/>
          </p:nvPr>
        </p:nvSpPr>
        <p:spPr/>
        <p:txBody>
          <a:bodyPr/>
          <a:lstStyle/>
          <a:p>
            <a:pPr marL="0" indent="0">
              <a:buNone/>
            </a:pPr>
            <a:r>
              <a:rPr lang="en-GB" dirty="0" smtClean="0"/>
              <a:t>I would invest In the business with the money I earn opening other locations to earn more money to open more locations and to get more skilful teachers to teach at this music </a:t>
            </a:r>
            <a:r>
              <a:rPr lang="en-GB" dirty="0" err="1" smtClean="0"/>
              <a:t>center</a:t>
            </a:r>
            <a:r>
              <a:rPr lang="en-GB" dirty="0" smtClean="0"/>
              <a:t> </a:t>
            </a:r>
            <a:endParaRPr lang="en-US" dirty="0"/>
          </a:p>
        </p:txBody>
      </p:sp>
    </p:spTree>
    <p:extLst>
      <p:ext uri="{BB962C8B-B14F-4D97-AF65-F5344CB8AC3E}">
        <p14:creationId xmlns:p14="http://schemas.microsoft.com/office/powerpoint/2010/main" val="40173725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37</TotalTime>
  <Words>388</Words>
  <Application>Microsoft Office PowerPoint</Application>
  <PresentationFormat>Widescreen</PresentationFormat>
  <Paragraphs>23</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Corbel</vt:lpstr>
      <vt:lpstr>Wingdings</vt:lpstr>
      <vt:lpstr>Banded</vt:lpstr>
      <vt:lpstr>My business plan </vt:lpstr>
      <vt:lpstr> the mission </vt:lpstr>
      <vt:lpstr>The vision </vt:lpstr>
      <vt:lpstr>Target market &amp; Demographics </vt:lpstr>
      <vt:lpstr>Financial Information</vt:lpstr>
      <vt:lpstr>Owners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business plan</dc:title>
  <dc:creator>user</dc:creator>
  <cp:lastModifiedBy>user</cp:lastModifiedBy>
  <cp:revision>5</cp:revision>
  <dcterms:created xsi:type="dcterms:W3CDTF">2023-03-08T13:59:34Z</dcterms:created>
  <dcterms:modified xsi:type="dcterms:W3CDTF">2023-03-08T14:37:10Z</dcterms:modified>
</cp:coreProperties>
</file>