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86" d="100"/>
          <a:sy n="86" d="100"/>
        </p:scale>
        <p:origin x="13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1D53FDC-D56F-495A-AB91-D910BB7E17BA}"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BD96F4C-00E0-44CA-8571-30EFBD59BE73}" type="slidenum">
              <a:rPr lang="en-US" smtClean="0"/>
              <a:t>‹#›</a:t>
            </a:fld>
            <a:endParaRPr lang="en-US"/>
          </a:p>
        </p:txBody>
      </p:sp>
    </p:spTree>
    <p:extLst>
      <p:ext uri="{BB962C8B-B14F-4D97-AF65-F5344CB8AC3E}">
        <p14:creationId xmlns:p14="http://schemas.microsoft.com/office/powerpoint/2010/main" val="4001743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D53FDC-D56F-495A-AB91-D910BB7E17BA}"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BD96F4C-00E0-44CA-8571-30EFBD59BE73}" type="slidenum">
              <a:rPr lang="en-US" smtClean="0"/>
              <a:t>‹#›</a:t>
            </a:fld>
            <a:endParaRPr lang="en-US"/>
          </a:p>
        </p:txBody>
      </p:sp>
    </p:spTree>
    <p:extLst>
      <p:ext uri="{BB962C8B-B14F-4D97-AF65-F5344CB8AC3E}">
        <p14:creationId xmlns:p14="http://schemas.microsoft.com/office/powerpoint/2010/main" val="24854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D53FDC-D56F-495A-AB91-D910BB7E17BA}"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BD96F4C-00E0-44CA-8571-30EFBD59BE73}"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83804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1D53FDC-D56F-495A-AB91-D910BB7E17BA}"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D96F4C-00E0-44CA-8571-30EFBD59BE73}" type="slidenum">
              <a:rPr lang="en-US" smtClean="0"/>
              <a:t>‹#›</a:t>
            </a:fld>
            <a:endParaRPr lang="en-US"/>
          </a:p>
        </p:txBody>
      </p:sp>
    </p:spTree>
    <p:extLst>
      <p:ext uri="{BB962C8B-B14F-4D97-AF65-F5344CB8AC3E}">
        <p14:creationId xmlns:p14="http://schemas.microsoft.com/office/powerpoint/2010/main" val="4596284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1D53FDC-D56F-495A-AB91-D910BB7E17BA}"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D96F4C-00E0-44CA-8571-30EFBD59BE73}"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54785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1D53FDC-D56F-495A-AB91-D910BB7E17BA}"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D96F4C-00E0-44CA-8571-30EFBD59BE73}" type="slidenum">
              <a:rPr lang="en-US" smtClean="0"/>
              <a:t>‹#›</a:t>
            </a:fld>
            <a:endParaRPr lang="en-US"/>
          </a:p>
        </p:txBody>
      </p:sp>
    </p:spTree>
    <p:extLst>
      <p:ext uri="{BB962C8B-B14F-4D97-AF65-F5344CB8AC3E}">
        <p14:creationId xmlns:p14="http://schemas.microsoft.com/office/powerpoint/2010/main" val="41196496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D53FDC-D56F-495A-AB91-D910BB7E17BA}"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D96F4C-00E0-44CA-8571-30EFBD59BE73}" type="slidenum">
              <a:rPr lang="en-US" smtClean="0"/>
              <a:t>‹#›</a:t>
            </a:fld>
            <a:endParaRPr lang="en-US"/>
          </a:p>
        </p:txBody>
      </p:sp>
    </p:spTree>
    <p:extLst>
      <p:ext uri="{BB962C8B-B14F-4D97-AF65-F5344CB8AC3E}">
        <p14:creationId xmlns:p14="http://schemas.microsoft.com/office/powerpoint/2010/main" val="29951902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D53FDC-D56F-495A-AB91-D910BB7E17BA}"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D96F4C-00E0-44CA-8571-30EFBD59BE73}" type="slidenum">
              <a:rPr lang="en-US" smtClean="0"/>
              <a:t>‹#›</a:t>
            </a:fld>
            <a:endParaRPr lang="en-US"/>
          </a:p>
        </p:txBody>
      </p:sp>
    </p:spTree>
    <p:extLst>
      <p:ext uri="{BB962C8B-B14F-4D97-AF65-F5344CB8AC3E}">
        <p14:creationId xmlns:p14="http://schemas.microsoft.com/office/powerpoint/2010/main" val="3297021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D53FDC-D56F-495A-AB91-D910BB7E17BA}"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D96F4C-00E0-44CA-8571-30EFBD59BE73}" type="slidenum">
              <a:rPr lang="en-US" smtClean="0"/>
              <a:t>‹#›</a:t>
            </a:fld>
            <a:endParaRPr lang="en-US"/>
          </a:p>
        </p:txBody>
      </p:sp>
    </p:spTree>
    <p:extLst>
      <p:ext uri="{BB962C8B-B14F-4D97-AF65-F5344CB8AC3E}">
        <p14:creationId xmlns:p14="http://schemas.microsoft.com/office/powerpoint/2010/main" val="1938704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D53FDC-D56F-495A-AB91-D910BB7E17BA}"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BD96F4C-00E0-44CA-8571-30EFBD59BE73}" type="slidenum">
              <a:rPr lang="en-US" smtClean="0"/>
              <a:t>‹#›</a:t>
            </a:fld>
            <a:endParaRPr lang="en-US"/>
          </a:p>
        </p:txBody>
      </p:sp>
    </p:spTree>
    <p:extLst>
      <p:ext uri="{BB962C8B-B14F-4D97-AF65-F5344CB8AC3E}">
        <p14:creationId xmlns:p14="http://schemas.microsoft.com/office/powerpoint/2010/main" val="832183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1D53FDC-D56F-495A-AB91-D910BB7E17BA}"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BD96F4C-00E0-44CA-8571-30EFBD59BE73}" type="slidenum">
              <a:rPr lang="en-US" smtClean="0"/>
              <a:t>‹#›</a:t>
            </a:fld>
            <a:endParaRPr lang="en-US"/>
          </a:p>
        </p:txBody>
      </p:sp>
    </p:spTree>
    <p:extLst>
      <p:ext uri="{BB962C8B-B14F-4D97-AF65-F5344CB8AC3E}">
        <p14:creationId xmlns:p14="http://schemas.microsoft.com/office/powerpoint/2010/main" val="2362975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1D53FDC-D56F-495A-AB91-D910BB7E17BA}" type="datetimeFigureOut">
              <a:rPr lang="en-US" smtClean="0"/>
              <a:t>3/8/2023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BD96F4C-00E0-44CA-8571-30EFBD59BE73}" type="slidenum">
              <a:rPr lang="en-US" smtClean="0"/>
              <a:t>‹#›</a:t>
            </a:fld>
            <a:endParaRPr lang="en-US"/>
          </a:p>
        </p:txBody>
      </p:sp>
    </p:spTree>
    <p:extLst>
      <p:ext uri="{BB962C8B-B14F-4D97-AF65-F5344CB8AC3E}">
        <p14:creationId xmlns:p14="http://schemas.microsoft.com/office/powerpoint/2010/main" val="4240989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1D53FDC-D56F-495A-AB91-D910BB7E17BA}" type="datetimeFigureOut">
              <a:rPr lang="en-US" smtClean="0"/>
              <a:t>3/8/2023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BD96F4C-00E0-44CA-8571-30EFBD59BE73}" type="slidenum">
              <a:rPr lang="en-US" smtClean="0"/>
              <a:t>‹#›</a:t>
            </a:fld>
            <a:endParaRPr lang="en-US"/>
          </a:p>
        </p:txBody>
      </p:sp>
    </p:spTree>
    <p:extLst>
      <p:ext uri="{BB962C8B-B14F-4D97-AF65-F5344CB8AC3E}">
        <p14:creationId xmlns:p14="http://schemas.microsoft.com/office/powerpoint/2010/main" val="2532153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D53FDC-D56F-495A-AB91-D910BB7E17BA}" type="datetimeFigureOut">
              <a:rPr lang="en-US" smtClean="0"/>
              <a:t>3/8/2023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BD96F4C-00E0-44CA-8571-30EFBD59BE73}" type="slidenum">
              <a:rPr lang="en-US" smtClean="0"/>
              <a:t>‹#›</a:t>
            </a:fld>
            <a:endParaRPr lang="en-US"/>
          </a:p>
        </p:txBody>
      </p:sp>
    </p:spTree>
    <p:extLst>
      <p:ext uri="{BB962C8B-B14F-4D97-AF65-F5344CB8AC3E}">
        <p14:creationId xmlns:p14="http://schemas.microsoft.com/office/powerpoint/2010/main" val="1415595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D53FDC-D56F-495A-AB91-D910BB7E17BA}"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BD96F4C-00E0-44CA-8571-30EFBD59BE73}" type="slidenum">
              <a:rPr lang="en-US" smtClean="0"/>
              <a:t>‹#›</a:t>
            </a:fld>
            <a:endParaRPr lang="en-US"/>
          </a:p>
        </p:txBody>
      </p:sp>
    </p:spTree>
    <p:extLst>
      <p:ext uri="{BB962C8B-B14F-4D97-AF65-F5344CB8AC3E}">
        <p14:creationId xmlns:p14="http://schemas.microsoft.com/office/powerpoint/2010/main" val="1981441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D53FDC-D56F-495A-AB91-D910BB7E17BA}"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D96F4C-00E0-44CA-8571-30EFBD59BE73}" type="slidenum">
              <a:rPr lang="en-US" smtClean="0"/>
              <a:t>‹#›</a:t>
            </a:fld>
            <a:endParaRPr lang="en-US"/>
          </a:p>
        </p:txBody>
      </p:sp>
    </p:spTree>
    <p:extLst>
      <p:ext uri="{BB962C8B-B14F-4D97-AF65-F5344CB8AC3E}">
        <p14:creationId xmlns:p14="http://schemas.microsoft.com/office/powerpoint/2010/main" val="2942711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1D53FDC-D56F-495A-AB91-D910BB7E17BA}" type="datetimeFigureOut">
              <a:rPr lang="en-US" smtClean="0"/>
              <a:t>3/8/2023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BD96F4C-00E0-44CA-8571-30EFBD59BE73}" type="slidenum">
              <a:rPr lang="en-US" smtClean="0"/>
              <a:t>‹#›</a:t>
            </a:fld>
            <a:endParaRPr lang="en-US"/>
          </a:p>
        </p:txBody>
      </p:sp>
    </p:spTree>
    <p:extLst>
      <p:ext uri="{BB962C8B-B14F-4D97-AF65-F5344CB8AC3E}">
        <p14:creationId xmlns:p14="http://schemas.microsoft.com/office/powerpoint/2010/main" val="30387653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637263"/>
            <a:ext cx="8915399" cy="2262781"/>
          </a:xfrm>
        </p:spPr>
        <p:txBody>
          <a:bodyPr/>
          <a:lstStyle/>
          <a:p>
            <a:r>
              <a:rPr lang="en-US" dirty="0" smtClean="0"/>
              <a:t>My Business Plan </a:t>
            </a:r>
            <a:endParaRPr lang="en-US" dirty="0"/>
          </a:p>
        </p:txBody>
      </p:sp>
      <p:sp>
        <p:nvSpPr>
          <p:cNvPr id="3" name="Subtitle 2"/>
          <p:cNvSpPr>
            <a:spLocks noGrp="1"/>
          </p:cNvSpPr>
          <p:nvPr>
            <p:ph type="subTitle" idx="1"/>
          </p:nvPr>
        </p:nvSpPr>
        <p:spPr>
          <a:xfrm>
            <a:off x="2589213" y="4900044"/>
            <a:ext cx="8915399" cy="1126283"/>
          </a:xfrm>
        </p:spPr>
        <p:txBody>
          <a:bodyPr/>
          <a:lstStyle/>
          <a:p>
            <a:r>
              <a:rPr lang="en-US" dirty="0" smtClean="0"/>
              <a:t>Created by: Lana Alshafei </a:t>
            </a:r>
            <a:endParaRPr lang="en-US" dirty="0"/>
          </a:p>
        </p:txBody>
      </p:sp>
      <p:pic>
        <p:nvPicPr>
          <p:cNvPr id="1026" name="Picture 2" descr="10 Business Skills Every Professional Needs | HBS Onl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8955" y="211873"/>
            <a:ext cx="6911163" cy="3309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8867197"/>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3" y="624110"/>
            <a:ext cx="8915400" cy="1316202"/>
          </a:xfrm>
        </p:spPr>
        <p:txBody>
          <a:bodyPr>
            <a:normAutofit/>
          </a:bodyPr>
          <a:lstStyle/>
          <a:p>
            <a:r>
              <a:rPr lang="en-US" sz="4400" dirty="0" smtClean="0"/>
              <a:t>What is my business idea?</a:t>
            </a:r>
            <a:endParaRPr lang="en-US" sz="4400" dirty="0"/>
          </a:p>
        </p:txBody>
      </p:sp>
      <p:sp>
        <p:nvSpPr>
          <p:cNvPr id="3" name="Content Placeholder 2"/>
          <p:cNvSpPr>
            <a:spLocks noGrp="1"/>
          </p:cNvSpPr>
          <p:nvPr>
            <p:ph idx="1"/>
          </p:nvPr>
        </p:nvSpPr>
        <p:spPr>
          <a:xfrm>
            <a:off x="2297151" y="1784193"/>
            <a:ext cx="8995588" cy="4627757"/>
          </a:xfrm>
        </p:spPr>
        <p:txBody>
          <a:bodyPr>
            <a:normAutofit/>
          </a:bodyPr>
          <a:lstStyle/>
          <a:p>
            <a:pPr marL="0" indent="0">
              <a:buNone/>
            </a:pPr>
            <a:r>
              <a:rPr lang="en-US" sz="2000" dirty="0" smtClean="0"/>
              <a:t>I am </a:t>
            </a:r>
            <a:r>
              <a:rPr lang="en-US" sz="2000" dirty="0" smtClean="0"/>
              <a:t>planning on opening a bookstore called “A New Chapter” where I sell all kinds of books for all the bookworms out there</a:t>
            </a:r>
            <a:r>
              <a:rPr lang="en-US" dirty="0" smtClean="0"/>
              <a:t>!</a:t>
            </a:r>
          </a:p>
          <a:p>
            <a:r>
              <a:rPr lang="en-US" b="1" u="sng" dirty="0" smtClean="0">
                <a:solidFill>
                  <a:srgbClr val="FF0000"/>
                </a:solidFill>
              </a:rPr>
              <a:t>What is my mission? </a:t>
            </a:r>
          </a:p>
          <a:p>
            <a:pPr marL="0" indent="0">
              <a:buNone/>
            </a:pPr>
            <a:r>
              <a:rPr lang="en-US" b="1" dirty="0" smtClean="0"/>
              <a:t>I attempt to offer my customers reasonable prices for novels, stories, non-fiction and fiction types of books that they might enjoy.</a:t>
            </a:r>
          </a:p>
          <a:p>
            <a:pPr marL="0" indent="0">
              <a:buNone/>
            </a:pPr>
            <a:endParaRPr lang="en-US" b="1" dirty="0" smtClean="0"/>
          </a:p>
          <a:p>
            <a:r>
              <a:rPr lang="en-US" b="1" u="sng" dirty="0" smtClean="0">
                <a:solidFill>
                  <a:srgbClr val="FF0000"/>
                </a:solidFill>
              </a:rPr>
              <a:t>What is my vision?</a:t>
            </a:r>
          </a:p>
          <a:p>
            <a:pPr marL="0" indent="0">
              <a:buNone/>
            </a:pPr>
            <a:r>
              <a:rPr lang="en-US" b="1" dirty="0" smtClean="0"/>
              <a:t> </a:t>
            </a:r>
            <a:r>
              <a:rPr lang="en-US" b="1" dirty="0" smtClean="0"/>
              <a:t>For my business to grow and </a:t>
            </a:r>
            <a:r>
              <a:rPr lang="en-US" b="1" dirty="0"/>
              <a:t>t</a:t>
            </a:r>
            <a:r>
              <a:rPr lang="en-US" b="1" dirty="0" smtClean="0"/>
              <a:t>o </a:t>
            </a:r>
            <a:r>
              <a:rPr lang="en-US" b="1" dirty="0" smtClean="0"/>
              <a:t>sell books for all of those keen </a:t>
            </a:r>
            <a:r>
              <a:rPr lang="en-US" b="1" dirty="0" smtClean="0"/>
              <a:t>readers</a:t>
            </a:r>
            <a:r>
              <a:rPr lang="en-US" b="1" dirty="0" smtClean="0"/>
              <a:t>.</a:t>
            </a:r>
            <a:endParaRPr lang="en-US" b="1" dirty="0" smtClean="0"/>
          </a:p>
          <a:p>
            <a:pPr marL="0" indent="0">
              <a:buNone/>
            </a:pPr>
            <a:endParaRPr lang="en-US" b="1" dirty="0"/>
          </a:p>
          <a:p>
            <a:r>
              <a:rPr lang="en-US" b="1" u="sng" dirty="0" smtClean="0">
                <a:solidFill>
                  <a:srgbClr val="FF0000"/>
                </a:solidFill>
              </a:rPr>
              <a:t>What does my name say about my business?</a:t>
            </a:r>
          </a:p>
          <a:p>
            <a:pPr marL="0" indent="0">
              <a:buNone/>
            </a:pPr>
            <a:r>
              <a:rPr lang="en-US" b="1" dirty="0" smtClean="0"/>
              <a:t>The name of my business “A New Chapter” is created to remind people that there is always a new chapter if you forget about the past, and move </a:t>
            </a:r>
            <a:r>
              <a:rPr lang="en-US" b="1" dirty="0" smtClean="0"/>
              <a:t>on.</a:t>
            </a:r>
            <a:endParaRPr lang="en-US" b="1" dirty="0" smtClean="0"/>
          </a:p>
          <a:p>
            <a:pPr marL="0" indent="0">
              <a:buNone/>
            </a:pPr>
            <a:endParaRPr lang="en-US" b="1" dirty="0">
              <a:solidFill>
                <a:schemeClr val="tx1"/>
              </a:solidFill>
            </a:endParaRPr>
          </a:p>
        </p:txBody>
      </p:sp>
    </p:spTree>
    <p:extLst>
      <p:ext uri="{BB962C8B-B14F-4D97-AF65-F5344CB8AC3E}">
        <p14:creationId xmlns:p14="http://schemas.microsoft.com/office/powerpoint/2010/main" val="4089991089"/>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Target market &amp; Demographics</a:t>
            </a:r>
          </a:p>
        </p:txBody>
      </p:sp>
      <p:sp>
        <p:nvSpPr>
          <p:cNvPr id="3" name="Content Placeholder 2"/>
          <p:cNvSpPr>
            <a:spLocks noGrp="1"/>
          </p:cNvSpPr>
          <p:nvPr>
            <p:ph idx="1"/>
          </p:nvPr>
        </p:nvSpPr>
        <p:spPr>
          <a:xfrm>
            <a:off x="2410792" y="1745948"/>
            <a:ext cx="8915400" cy="3777622"/>
          </a:xfrm>
        </p:spPr>
        <p:txBody>
          <a:bodyPr>
            <a:normAutofit/>
          </a:bodyPr>
          <a:lstStyle/>
          <a:p>
            <a:pPr marL="0" indent="0">
              <a:buNone/>
            </a:pPr>
            <a:r>
              <a:rPr lang="en-US" sz="2000" dirty="0" smtClean="0"/>
              <a:t>My books are available for all customers; children, teenagers and adults of both genders. </a:t>
            </a:r>
            <a:r>
              <a:rPr lang="en-US" sz="2000" dirty="0"/>
              <a:t>I will sell my books from home and customers will be able to check my profile with its details on social media such as, Instagram and Facebook </a:t>
            </a:r>
          </a:p>
          <a:p>
            <a:pPr marL="0" indent="0">
              <a:buNone/>
            </a:pPr>
            <a:r>
              <a:rPr lang="en-US" sz="2000" dirty="0" smtClean="0"/>
              <a:t>My goal is to be more successful than my competitor “Books2go” which also sells books online</a:t>
            </a:r>
            <a:r>
              <a:rPr lang="en-US" sz="2000" dirty="0" smtClean="0"/>
              <a:t>. They sell light-weighted books for 6 JODS while for the heavy-weighted books they sell it for 8.5 JODS and 2 JODS for delivery  </a:t>
            </a:r>
            <a:endParaRPr lang="en-US" sz="2000" dirty="0" smtClean="0"/>
          </a:p>
          <a:p>
            <a:pPr marL="0" indent="0">
              <a:buNone/>
            </a:pPr>
            <a:endParaRPr lang="en-US" sz="2000" dirty="0"/>
          </a:p>
        </p:txBody>
      </p:sp>
      <p:pic>
        <p:nvPicPr>
          <p:cNvPr id="1026" name="Picture 2" descr="12,859,834 Business Stock Photos - Free &amp; Royalty-Free Stock Photos from  Dreamsti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1136" y="4282068"/>
            <a:ext cx="3809615" cy="2363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7705036"/>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Information</a:t>
            </a:r>
          </a:p>
        </p:txBody>
      </p:sp>
      <p:sp>
        <p:nvSpPr>
          <p:cNvPr id="3" name="Content Placeholder 2"/>
          <p:cNvSpPr>
            <a:spLocks noGrp="1"/>
          </p:cNvSpPr>
          <p:nvPr>
            <p:ph idx="1"/>
          </p:nvPr>
        </p:nvSpPr>
        <p:spPr/>
        <p:txBody>
          <a:bodyPr/>
          <a:lstStyle/>
          <a:p>
            <a:r>
              <a:rPr lang="en-US" dirty="0" smtClean="0"/>
              <a:t>For </a:t>
            </a:r>
            <a:r>
              <a:rPr lang="en-US" dirty="0" smtClean="0"/>
              <a:t> children and light-weighted </a:t>
            </a:r>
            <a:r>
              <a:rPr lang="en-US" dirty="0" smtClean="0"/>
              <a:t>books that contain around </a:t>
            </a:r>
            <a:r>
              <a:rPr lang="en-US" dirty="0" smtClean="0"/>
              <a:t>50</a:t>
            </a:r>
            <a:r>
              <a:rPr lang="en-US" dirty="0" smtClean="0"/>
              <a:t>-150 </a:t>
            </a:r>
            <a:r>
              <a:rPr lang="en-US" dirty="0" smtClean="0"/>
              <a:t>pages  they will be sold for </a:t>
            </a:r>
            <a:r>
              <a:rPr lang="en-US" dirty="0" smtClean="0">
                <a:solidFill>
                  <a:srgbClr val="FF0000"/>
                </a:solidFill>
              </a:rPr>
              <a:t>5</a:t>
            </a:r>
            <a:r>
              <a:rPr lang="en-US" dirty="0" smtClean="0">
                <a:solidFill>
                  <a:srgbClr val="FF0000"/>
                </a:solidFill>
              </a:rPr>
              <a:t> </a:t>
            </a:r>
            <a:r>
              <a:rPr lang="en-US" dirty="0" smtClean="0">
                <a:solidFill>
                  <a:srgbClr val="FF0000"/>
                </a:solidFill>
              </a:rPr>
              <a:t>JODS </a:t>
            </a:r>
          </a:p>
          <a:p>
            <a:r>
              <a:rPr lang="en-US" dirty="0" smtClean="0"/>
              <a:t>For heavy-weighted books that contain around 200-350 pages they will be sold for </a:t>
            </a:r>
            <a:r>
              <a:rPr lang="en-US" dirty="0">
                <a:solidFill>
                  <a:srgbClr val="FF0000"/>
                </a:solidFill>
              </a:rPr>
              <a:t>7</a:t>
            </a:r>
            <a:r>
              <a:rPr lang="en-US" dirty="0" smtClean="0">
                <a:solidFill>
                  <a:srgbClr val="FF0000"/>
                </a:solidFill>
              </a:rPr>
              <a:t> </a:t>
            </a:r>
            <a:r>
              <a:rPr lang="en-US" dirty="0" smtClean="0">
                <a:solidFill>
                  <a:srgbClr val="FF0000"/>
                </a:solidFill>
              </a:rPr>
              <a:t>JODS </a:t>
            </a:r>
            <a:endParaRPr lang="en-US" dirty="0" smtClean="0">
              <a:solidFill>
                <a:srgbClr val="FF0000"/>
              </a:solidFill>
            </a:endParaRPr>
          </a:p>
          <a:p>
            <a:pPr marL="0" indent="0">
              <a:buNone/>
            </a:pPr>
            <a:r>
              <a:rPr lang="en-US" dirty="0" smtClean="0"/>
              <a:t>My source of capital will be the money I saved throughout the years </a:t>
            </a:r>
          </a:p>
          <a:p>
            <a:pPr marL="0" indent="0">
              <a:buNone/>
            </a:pPr>
            <a:r>
              <a:rPr lang="en-US" dirty="0" smtClean="0"/>
              <a:t>Predicated profit: -</a:t>
            </a:r>
          </a:p>
          <a:p>
            <a:pPr marL="0" indent="0">
              <a:buNone/>
            </a:pPr>
            <a:r>
              <a:rPr lang="en-US" dirty="0" smtClean="0"/>
              <a:t>For the light-weighted books: 5 – 3 = 2 JODS</a:t>
            </a:r>
          </a:p>
          <a:p>
            <a:pPr marL="0" indent="0">
              <a:buNone/>
            </a:pPr>
            <a:r>
              <a:rPr lang="en-US" dirty="0" smtClean="0"/>
              <a:t>For the heavy-weighted books: 7– 5= 3 JODS </a:t>
            </a:r>
            <a:endParaRPr lang="en-US" dirty="0" smtClean="0"/>
          </a:p>
          <a:p>
            <a:endParaRPr lang="en-US" dirty="0"/>
          </a:p>
        </p:txBody>
      </p:sp>
    </p:spTree>
    <p:extLst>
      <p:ext uri="{BB962C8B-B14F-4D97-AF65-F5344CB8AC3E}">
        <p14:creationId xmlns:p14="http://schemas.microsoft.com/office/powerpoint/2010/main" val="16140074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Owner’s Details </a:t>
            </a:r>
            <a:endParaRPr lang="en-US" dirty="0"/>
          </a:p>
        </p:txBody>
      </p:sp>
      <p:sp>
        <p:nvSpPr>
          <p:cNvPr id="3" name="Content Placeholder 2"/>
          <p:cNvSpPr>
            <a:spLocks noGrp="1"/>
          </p:cNvSpPr>
          <p:nvPr>
            <p:ph idx="1"/>
          </p:nvPr>
        </p:nvSpPr>
        <p:spPr/>
        <p:txBody>
          <a:bodyPr/>
          <a:lstStyle/>
          <a:p>
            <a:r>
              <a:rPr lang="en-US" dirty="0" smtClean="0"/>
              <a:t>My name is Lana Alshafei, I am 13 years old in the 7</a:t>
            </a:r>
            <a:r>
              <a:rPr lang="en-US" baseline="30000" dirty="0" smtClean="0"/>
              <a:t>th</a:t>
            </a:r>
            <a:r>
              <a:rPr lang="en-US" dirty="0" smtClean="0"/>
              <a:t> grade, I am adaptable, creative, easy going and I am full of curiosity. My 2 partners, Yasmeen Ejjeh and Yara Naffa, who are also my best friends will be helping me throughout this journey. They will help me take orders, pack them up and deliver them with a smile. </a:t>
            </a:r>
            <a:endParaRPr lang="en-US" dirty="0"/>
          </a:p>
        </p:txBody>
      </p:sp>
      <p:pic>
        <p:nvPicPr>
          <p:cNvPr id="2050" name="Picture 2" descr="1,999,669 Development Stock Photos, Pictures &amp; Royalty-Free Images - iStock  | Professional development, Career development, Software develop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2453" y="3909578"/>
            <a:ext cx="5829300"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6038672"/>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9778" y="1988633"/>
            <a:ext cx="8915400" cy="3777622"/>
          </a:xfrm>
        </p:spPr>
        <p:txBody>
          <a:bodyPr>
            <a:normAutofit/>
          </a:bodyPr>
          <a:lstStyle/>
          <a:p>
            <a:pPr marL="0" indent="0" algn="ctr">
              <a:buNone/>
            </a:pPr>
            <a:r>
              <a:rPr lang="en-US" sz="7200" dirty="0" smtClean="0"/>
              <a:t>Thank you for reading </a:t>
            </a:r>
            <a:endParaRPr lang="en-US" sz="7200" dirty="0"/>
          </a:p>
        </p:txBody>
      </p:sp>
    </p:spTree>
    <p:extLst>
      <p:ext uri="{BB962C8B-B14F-4D97-AF65-F5344CB8AC3E}">
        <p14:creationId xmlns:p14="http://schemas.microsoft.com/office/powerpoint/2010/main" val="2620629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TM02892315[[fn=Wisp]]</Template>
  <TotalTime>115</TotalTime>
  <Words>376</Words>
  <Application>Microsoft Office PowerPoint</Application>
  <PresentationFormat>Widescreen</PresentationFormat>
  <Paragraphs>25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 3</vt:lpstr>
      <vt:lpstr>Wisp</vt:lpstr>
      <vt:lpstr>My Business Plan </vt:lpstr>
      <vt:lpstr>What is my business idea?</vt:lpstr>
      <vt:lpstr>Target market &amp; Demographics</vt:lpstr>
      <vt:lpstr>Financial Information</vt:lpstr>
      <vt:lpstr>Owner’s Details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Business Plan</dc:title>
  <dc:creator>DELL</dc:creator>
  <cp:lastModifiedBy>DELL</cp:lastModifiedBy>
  <cp:revision>9</cp:revision>
  <dcterms:created xsi:type="dcterms:W3CDTF">2023-03-07T15:55:55Z</dcterms:created>
  <dcterms:modified xsi:type="dcterms:W3CDTF">2023-03-08T14:21:30Z</dcterms:modified>
</cp:coreProperties>
</file>