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gym in the NOS school.</a:t>
            </a:r>
            <a:br>
              <a:rPr lang="en-US" dirty="0" smtClean="0"/>
            </a:br>
            <a:r>
              <a:rPr lang="en-US" sz="4000" dirty="0" smtClean="0"/>
              <a:t>A gym works wonders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/>
              <a:t>A</a:t>
            </a:r>
            <a:r>
              <a:rPr lang="en-US" dirty="0" smtClean="0"/>
              <a:t>dam Abdullah and Faris sawalha.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6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this project we will try and convince the school to add a gym for students in grades 6-12 top help increase student's fitness and health because in the NOS school, students health matter.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85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333123"/>
            <a:ext cx="10554574" cy="363651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There are plenty of reasons why we should add a gym, here are some of the most important:</a:t>
            </a:r>
          </a:p>
          <a:p>
            <a:r>
              <a:rPr lang="en-US" dirty="0" smtClean="0"/>
              <a:t>After doing a survey with students, 100% of responses said that they want a gym in the school.</a:t>
            </a:r>
          </a:p>
          <a:p>
            <a:r>
              <a:rPr lang="en-US" dirty="0" smtClean="0"/>
              <a:t> If the membership requires money to gain access, the school can profit from the payment of students.</a:t>
            </a:r>
          </a:p>
          <a:p>
            <a:r>
              <a:rPr lang="en-US" dirty="0" smtClean="0"/>
              <a:t>In the NOS school, students health and fitness matter, therefore can help support that.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we add a gym to the school?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happen if the school added a gym?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consequences.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Some students cant afford gyms outside school, so the NOS gym will be more affordable.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Good for building muscle especially in the teenage years.</a:t>
            </a:r>
          </a:p>
          <a:p>
            <a:r>
              <a:rPr lang="en-US" dirty="0" smtClean="0"/>
              <a:t>Exercise can help boost energy which allows for better educational performance.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Bad consequences.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Not as many students may get a membership as expected.</a:t>
            </a:r>
          </a:p>
          <a:p>
            <a:r>
              <a:rPr lang="en-US" dirty="0" smtClean="0"/>
              <a:t>Could cost a lot of money to build the gym and buy the equipment.</a:t>
            </a:r>
          </a:p>
          <a:p>
            <a:r>
              <a:rPr lang="en-US" dirty="0" smtClean="0"/>
              <a:t>Could be a distraction from education.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500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509" y="955188"/>
            <a:ext cx="10571998" cy="970450"/>
          </a:xfrm>
        </p:spPr>
        <p:txBody>
          <a:bodyPr/>
          <a:lstStyle/>
          <a:p>
            <a:r>
              <a:rPr lang="en-US" dirty="0" smtClean="0"/>
              <a:t>Where should the gym be located? And where should the school get the funding from?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239" y="1797414"/>
            <a:ext cx="10554574" cy="363651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Location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Due to the survey, the majority of the students suggest that the gym should be located in the seniors room which is in the field of department 6-12.</a:t>
            </a:r>
          </a:p>
          <a:p>
            <a:pPr marL="0" indent="0">
              <a:buNone/>
            </a:pPr>
            <a:r>
              <a:rPr lang="en-US" sz="2400" dirty="0" smtClean="0"/>
              <a:t>Funding: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school should be able to fund a gym without the help of student donations, therefore the school should pay for the gym and its equipment.</a:t>
            </a:r>
          </a:p>
        </p:txBody>
      </p:sp>
    </p:spTree>
    <p:extLst>
      <p:ext uri="{BB962C8B-B14F-4D97-AF65-F5344CB8AC3E}">
        <p14:creationId xmlns:p14="http://schemas.microsoft.com/office/powerpoint/2010/main" val="400311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65" y="1825123"/>
            <a:ext cx="8750161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We have concluded that the gym </a:t>
            </a:r>
            <a:r>
              <a:rPr lang="en-US" sz="2400" dirty="0" smtClean="0"/>
              <a:t>would be </a:t>
            </a:r>
            <a:r>
              <a:rPr lang="en-US" sz="2400" dirty="0" smtClean="0"/>
              <a:t> </a:t>
            </a:r>
            <a:r>
              <a:rPr lang="en-US" sz="2400" dirty="0" smtClean="0"/>
              <a:t>beneficial to the school and the students for multiple </a:t>
            </a:r>
            <a:r>
              <a:rPr lang="en-US" sz="2400" dirty="0" smtClean="0"/>
              <a:t>reasons (as listed in previous slides), </a:t>
            </a:r>
            <a:r>
              <a:rPr lang="en-US" sz="2400" dirty="0" smtClean="0"/>
              <a:t>as all of the students </a:t>
            </a:r>
            <a:r>
              <a:rPr lang="en-US" sz="2400" dirty="0" smtClean="0"/>
              <a:t>that have </a:t>
            </a:r>
            <a:r>
              <a:rPr lang="en-US" sz="2400" dirty="0" smtClean="0"/>
              <a:t>done the survey agreed</a:t>
            </a:r>
            <a:r>
              <a:rPr lang="en-US" sz="2400" smtClean="0"/>
              <a:t>.</a:t>
            </a:r>
            <a:r>
              <a:rPr lang="en-US" sz="240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087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294</TotalTime>
  <Words>324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A gym in the NOS school. A gym works wonders</vt:lpstr>
      <vt:lpstr>Introduction</vt:lpstr>
      <vt:lpstr>Why should we add a gym to the school?</vt:lpstr>
      <vt:lpstr>What would happen if the school added a gym?</vt:lpstr>
      <vt:lpstr>Where should the gym be located? And where should the school get the funding from?</vt:lpstr>
      <vt:lpstr>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gym in the NOS school. A gym works wonders</dc:title>
  <dc:creator>user</dc:creator>
  <cp:lastModifiedBy>Fares</cp:lastModifiedBy>
  <cp:revision>11</cp:revision>
  <dcterms:created xsi:type="dcterms:W3CDTF">2023-02-16T15:54:14Z</dcterms:created>
  <dcterms:modified xsi:type="dcterms:W3CDTF">2023-03-08T14:13:10Z</dcterms:modified>
</cp:coreProperties>
</file>