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3902-E875-4EE0-9217-4041D8403AC4}" type="datetimeFigureOut">
              <a:rPr lang="ar-JO" smtClean="0"/>
              <a:t>12/08/1444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EFBCD-2F36-48F0-B1A7-B9EE45AD270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61750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3902-E875-4EE0-9217-4041D8403AC4}" type="datetimeFigureOut">
              <a:rPr lang="ar-JO" smtClean="0"/>
              <a:t>12/08/1444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EFBCD-2F36-48F0-B1A7-B9EE45AD270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30601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3902-E875-4EE0-9217-4041D8403AC4}" type="datetimeFigureOut">
              <a:rPr lang="ar-JO" smtClean="0"/>
              <a:t>12/08/1444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EFBCD-2F36-48F0-B1A7-B9EE45AD270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472263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3902-E875-4EE0-9217-4041D8403AC4}" type="datetimeFigureOut">
              <a:rPr lang="ar-JO" smtClean="0"/>
              <a:t>12/08/1444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EFBCD-2F36-48F0-B1A7-B9EE45AD270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546537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3902-E875-4EE0-9217-4041D8403AC4}" type="datetimeFigureOut">
              <a:rPr lang="ar-JO" smtClean="0"/>
              <a:t>12/08/1444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EFBCD-2F36-48F0-B1A7-B9EE45AD270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872977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3902-E875-4EE0-9217-4041D8403AC4}" type="datetimeFigureOut">
              <a:rPr lang="ar-JO" smtClean="0"/>
              <a:t>12/08/1444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EFBCD-2F36-48F0-B1A7-B9EE45AD270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137850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3902-E875-4EE0-9217-4041D8403AC4}" type="datetimeFigureOut">
              <a:rPr lang="ar-JO" smtClean="0"/>
              <a:t>12/08/1444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EFBCD-2F36-48F0-B1A7-B9EE45AD270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0100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3902-E875-4EE0-9217-4041D8403AC4}" type="datetimeFigureOut">
              <a:rPr lang="ar-JO" smtClean="0"/>
              <a:t>12/08/1444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EFBCD-2F36-48F0-B1A7-B9EE45AD270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07418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3902-E875-4EE0-9217-4041D8403AC4}" type="datetimeFigureOut">
              <a:rPr lang="ar-JO" smtClean="0"/>
              <a:t>12/08/1444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EFBCD-2F36-48F0-B1A7-B9EE45AD270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91679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3902-E875-4EE0-9217-4041D8403AC4}" type="datetimeFigureOut">
              <a:rPr lang="ar-JO" smtClean="0"/>
              <a:t>12/08/1444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EFBCD-2F36-48F0-B1A7-B9EE45AD270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69992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3902-E875-4EE0-9217-4041D8403AC4}" type="datetimeFigureOut">
              <a:rPr lang="ar-JO" smtClean="0"/>
              <a:t>12/08/1444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EFBCD-2F36-48F0-B1A7-B9EE45AD270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0500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F3902-E875-4EE0-9217-4041D8403AC4}" type="datetimeFigureOut">
              <a:rPr lang="ar-JO" smtClean="0"/>
              <a:t>12/08/1444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EFBCD-2F36-48F0-B1A7-B9EE45AD270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70707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عنوان و محتوى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من قبل الطالبة :مايا مهرجيان </a:t>
            </a:r>
          </a:p>
          <a:p>
            <a:r>
              <a:rPr lang="ar-SA" dirty="0" smtClean="0"/>
              <a:t>معلم المادة :وسيم خليفات</a:t>
            </a:r>
          </a:p>
          <a:p>
            <a:r>
              <a:rPr lang="ar-SA" dirty="0" smtClean="0"/>
              <a:t>===واجب===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255714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انواع التفكير:      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S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يمكننا التعرف على ثلاث انواع من التفكير:</a:t>
            </a:r>
          </a:p>
          <a:p>
            <a:r>
              <a:rPr lang="ar-S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أ-التفكير المجرد:ويقصد به التفكير في الأشياء غير  المحسوسة التي لا يمكن رؤيتها او سمعها،او مشاهدتها،او وزنها،ولذا فهو يدور حول المفاهيم المجردة،كالتفكير في اليوم اللآخر،والجنة والنار.</a:t>
            </a:r>
          </a:p>
          <a:p>
            <a:r>
              <a:rPr lang="ar-S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ب-التفكير العلمي الموضوعي:يقصد به التفكير بالاشياء الموجودة في العالم المشاهد،وله ثلاث ركائز،هي:</a:t>
            </a:r>
          </a:p>
          <a:p>
            <a:r>
              <a:rPr lang="ar-S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1.الفهم:إدراك العلاقات بين الاجزاء والكل.</a:t>
            </a:r>
          </a:p>
          <a:p>
            <a:r>
              <a:rPr lang="ar-S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2.التنبؤ:الوصول الى علاقات جديدة.</a:t>
            </a:r>
          </a:p>
          <a:p>
            <a:r>
              <a:rPr lang="ar-S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3.التحكم:القدرة على التحكم في الفروق المحيطة،لأحداث العلاقة الجديدة المراد تحقيقها.</a:t>
            </a:r>
          </a:p>
          <a:p>
            <a:r>
              <a:rPr lang="ar-S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ج-التفكير الذاتي:هو التفكير الذي يدور حول اشياء ا وجود لها،إلا في ذهن الشخص وخياله،وتتعلق بذاته شخصيا،سواء اكان التفكير ايجابيا ام سلبيا،وهي أشبه بأحلام اليقظة.</a:t>
            </a:r>
            <a:endParaRPr lang="ar-JO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316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مهارات التفكير الناقد: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أ- التمييز بين الحقائق التي يمكن اثباتها او التحقق من صحتها والادعاءات غير الصحيحة أو المعازم الذاتية أو القيمية.</a:t>
            </a:r>
          </a:p>
          <a:p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ب-تحديد مصداقية مصادر المعلومات ومراجعها.</a:t>
            </a:r>
          </a:p>
          <a:p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ج-التمييز بين الاستدلال والتبرير.</a:t>
            </a:r>
          </a:p>
          <a:p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د-تعرف الادعاءات أو البراهين الغامضة.</a:t>
            </a:r>
            <a:endParaRPr lang="ar-JO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161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5851</TotalTime>
  <Words>155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عنوان و محتوى</vt:lpstr>
      <vt:lpstr>انواع التفكير:       </vt:lpstr>
      <vt:lpstr>مهارات التفكير الناقد: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5</cp:revision>
  <dcterms:created xsi:type="dcterms:W3CDTF">2023-03-04T11:38:00Z</dcterms:created>
  <dcterms:modified xsi:type="dcterms:W3CDTF">2023-03-08T13:09:15Z</dcterms:modified>
</cp:coreProperties>
</file>