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616EB79-17F5-41B9-AC98-42474861F32B}" type="datetimeFigureOut">
              <a:rPr lang="ar-JO" smtClean="0"/>
              <a:t>16/08/1444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E47186-BAA4-4A05-8666-1F969334E817}" type="slidenum">
              <a:rPr lang="ar-JO" smtClean="0"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عنوان ومحتوى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من قبل:ابراهيم حنين</a:t>
            </a:r>
          </a:p>
          <a:p>
            <a:r>
              <a:rPr lang="ar-SA" dirty="0" smtClean="0"/>
              <a:t>(واجب)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767602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أنواع التفكير: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JO" dirty="0"/>
              <a:t>يمكننا التعرف على ثلاث انواع من التفكير:</a:t>
            </a:r>
          </a:p>
          <a:p>
            <a:r>
              <a:rPr lang="ar-JO" dirty="0"/>
              <a:t>أ-التفكير المجرد:ويقصد به التفكير في الأشياء غير  المحسوسة التي لا يمكن رؤيتها او سمعها،او مشاهدتها،او وزنها،ولذا فهو يدور حول المفاهيم المجردة،كالتفكير في اليوم اللآخر،والجنة والنار.</a:t>
            </a:r>
          </a:p>
          <a:p>
            <a:r>
              <a:rPr lang="ar-JO" dirty="0"/>
              <a:t>ب-التفكير العلمي الموضوعي:يقصد به التفكير بالاشياء الموجودة في العالم المشاهد،وله ثلاث ركائز،هي:</a:t>
            </a:r>
          </a:p>
          <a:p>
            <a:r>
              <a:rPr lang="ar-JO" dirty="0"/>
              <a:t>1.الفهم:إدراك العلاقات بين الاجزاء والكل.</a:t>
            </a:r>
          </a:p>
          <a:p>
            <a:r>
              <a:rPr lang="ar-JO" dirty="0"/>
              <a:t>2.التنبؤ:الوصول الى علاقات جديدة.</a:t>
            </a:r>
          </a:p>
          <a:p>
            <a:r>
              <a:rPr lang="ar-JO" dirty="0"/>
              <a:t>3.التحكم:القدرة على التحكم في الفروق المحيطة،لأحداث العلاقة الجديدة المراد تحقيقها.</a:t>
            </a:r>
          </a:p>
          <a:p>
            <a:r>
              <a:rPr lang="ar-JO" dirty="0"/>
              <a:t>ج-التفكير الذاتي:هو التفكير الذي يدور حول اشياء ا وجود لها،إلا في ذهن الشخص وخياله،وتتعلق بذاته شخصيا،سواء اكان التفكير ايجابيا ام سلبيا،وهي أشبه بأحلام اليقظة.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863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مهارات التفكير الناقد: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أ- التمييز بين الحقائق التي يمكن اثباتها او التحقق من صحتها والادعاءات غير الصحيحة أو المعازم الذاتية أو القيمية.</a:t>
            </a:r>
          </a:p>
          <a:p>
            <a:r>
              <a:rPr lang="ar-JO" dirty="0"/>
              <a:t>ب-تحديد مصداقية مصادر المعلومات ومراجعها.</a:t>
            </a:r>
          </a:p>
          <a:p>
            <a:r>
              <a:rPr lang="ar-JO" dirty="0"/>
              <a:t>ج-التمييز بين الاستدلال والتبرير.</a:t>
            </a:r>
          </a:p>
          <a:p>
            <a:r>
              <a:rPr lang="ar-JO" dirty="0"/>
              <a:t>د-تعرف الادعاءات أو البراهين الغامضة.</a:t>
            </a:r>
          </a:p>
          <a:p>
            <a:pPr marL="109728" indent="0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80318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</TotalTime>
  <Words>146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Urban</vt:lpstr>
      <vt:lpstr>عنوان ومحتوى</vt:lpstr>
      <vt:lpstr>أنواع التفكير:</vt:lpstr>
      <vt:lpstr>مهارات التفكير الناقد: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ومحتوى</dc:title>
  <dc:creator>pc</dc:creator>
  <cp:lastModifiedBy>pc</cp:lastModifiedBy>
  <cp:revision>1</cp:revision>
  <dcterms:created xsi:type="dcterms:W3CDTF">2023-03-08T13:28:59Z</dcterms:created>
  <dcterms:modified xsi:type="dcterms:W3CDTF">2023-03-08T13:32:49Z</dcterms:modified>
</cp:coreProperties>
</file>