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49-4453-9BDD-7A43E727EC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22-47C6-B782-B2411CC3E5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22-47C6-B782-B2411CC3E59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122-47C6-B782-B2411CC3E590}"/>
              </c:ext>
            </c:extLst>
          </c:dPt>
          <c:cat>
            <c:strRef>
              <c:f>Sheet1!$A$2:$A$5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49-4453-9BDD-7A43E727EC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maybe</c:v>
                </c:pt>
                <c:pt idx="1">
                  <c:v>yes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8E-47C8-8C95-885D18F406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Sports </a:t>
            </a:r>
            <a:r>
              <a:rPr lang="en-US" smtClean="0"/>
              <a:t>for all.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George Fakes, and Ziad Qutaishat 8F.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our vision?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2" y="2531765"/>
            <a:ext cx="9601196" cy="3318936"/>
          </a:xfrm>
        </p:spPr>
        <p:txBody>
          <a:bodyPr/>
          <a:lstStyle/>
          <a:p>
            <a:r>
              <a:rPr lang="en-US" dirty="0" smtClean="0"/>
              <a:t>Our vision is to build an indoor football pitch in the national orthodox school shmeisani.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</a:t>
            </a:r>
            <a:r>
              <a:rPr lang="en-US" sz="1400" dirty="0" smtClean="0"/>
              <a:t>like this one -&gt;</a:t>
            </a:r>
            <a:endParaRPr lang="en-US" sz="1400" dirty="0"/>
          </a:p>
        </p:txBody>
      </p:sp>
      <p:pic>
        <p:nvPicPr>
          <p:cNvPr id="8" name="Picture 7" descr="File:Indoor pitch, Toryglen Regional Football Centre (geograph 5699172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3218307"/>
            <a:ext cx="3710473" cy="278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of building an indoor football field: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Football would be more accessible during harsh weather conditions (i.e. rain, hail, extreme heat/sunlight).</a:t>
            </a:r>
          </a:p>
          <a:p>
            <a:r>
              <a:rPr lang="en-US" dirty="0" smtClean="0"/>
              <a:t>2 Artificial grass football fields would be more convenient for more flexible training.</a:t>
            </a:r>
          </a:p>
          <a:p>
            <a:r>
              <a:rPr lang="en-US" dirty="0" smtClean="0"/>
              <a:t>It can be rented after school hours </a:t>
            </a:r>
            <a:r>
              <a:rPr lang="en-US" dirty="0" smtClean="0"/>
              <a:t>or used in tournaments.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0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Disadvantages of building an indoor football field: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would run out of space in the school yard.</a:t>
            </a:r>
          </a:p>
          <a:p>
            <a:r>
              <a:rPr lang="en-US" dirty="0" smtClean="0"/>
              <a:t>It’s not cheap to build.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8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would benefit from the extra football pitch?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school’s little league.</a:t>
            </a:r>
          </a:p>
          <a:p>
            <a:r>
              <a:rPr lang="en-US" dirty="0" smtClean="0"/>
              <a:t>The school’s football team.</a:t>
            </a:r>
          </a:p>
          <a:p>
            <a:r>
              <a:rPr lang="en-US" dirty="0" smtClean="0"/>
              <a:t>Students during P.E classes.</a:t>
            </a:r>
          </a:p>
          <a:p>
            <a:r>
              <a:rPr lang="en-US" dirty="0" smtClean="0"/>
              <a:t>People who are willing to rent a field after school 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7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students that have done the survey would like an indoor football pitch (as of now)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215006"/>
              </p:ext>
            </p:extLst>
          </p:nvPr>
        </p:nvGraphicFramePr>
        <p:xfrm>
          <a:off x="1194732" y="2599408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454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12396"/>
            <a:ext cx="10063293" cy="19450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 of now: 78% of students have a slight feeling that there could be a possibility/probability to build a separate football pitch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563531"/>
              </p:ext>
            </p:extLst>
          </p:nvPr>
        </p:nvGraphicFramePr>
        <p:xfrm>
          <a:off x="1295401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025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time.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11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</TotalTime>
  <Words>202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Garamond</vt:lpstr>
      <vt:lpstr>Wingdings</vt:lpstr>
      <vt:lpstr>Organic</vt:lpstr>
      <vt:lpstr>Sports for all.</vt:lpstr>
      <vt:lpstr>What is our vision?</vt:lpstr>
      <vt:lpstr>Advantages of building an indoor football field:</vt:lpstr>
      <vt:lpstr>Disadvantages of building an indoor football field:</vt:lpstr>
      <vt:lpstr>Who would benefit from the extra football pitch?</vt:lpstr>
      <vt:lpstr>All students that have done the survey would like an indoor football pitch (as of now)</vt:lpstr>
      <vt:lpstr>As of now: 78% of students have a slight feeling that there could be a possibility/probability to build a separate football pitch</vt:lpstr>
      <vt:lpstr>Thank you for your time.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G.P Project 2023</dc:title>
  <dc:creator>LENOVO</dc:creator>
  <cp:lastModifiedBy>LENOVO</cp:lastModifiedBy>
  <cp:revision>6</cp:revision>
  <dcterms:created xsi:type="dcterms:W3CDTF">2023-02-08T11:42:16Z</dcterms:created>
  <dcterms:modified xsi:type="dcterms:W3CDTF">2023-03-08T13:21:46Z</dcterms:modified>
</cp:coreProperties>
</file>