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29DF8-0753-4A0B-8327-DB5A5B42DE0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5A151-F154-4D55-AFDD-6D0BC617F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5A151-F154-4D55-AFDD-6D0BC617F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7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5A151-F154-4D55-AFDD-6D0BC617F7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8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8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1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9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0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4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9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2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4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7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87FF6-96D1-4CCE-B200-D46A2F61790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17F6-07D7-46F4-89DF-14BD2A15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11383"/>
            <a:ext cx="9144000" cy="2498580"/>
          </a:xfrm>
        </p:spPr>
        <p:txBody>
          <a:bodyPr>
            <a:normAutofit/>
          </a:bodyPr>
          <a:lstStyle/>
          <a:p>
            <a:r>
              <a:rPr lang="ar-JO" sz="7000" dirty="0" smtClean="0">
                <a:cs typeface="+mn-cs"/>
              </a:rPr>
              <a:t>تحليل الأعداد</a:t>
            </a:r>
            <a:br>
              <a:rPr lang="ar-JO" sz="7000" dirty="0" smtClean="0">
                <a:cs typeface="+mn-cs"/>
              </a:rPr>
            </a:br>
            <a:endParaRPr lang="en-US" sz="7000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sz="4800" dirty="0" smtClean="0"/>
              <a:t>الطريقة الأولى : 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295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cs typeface="+mn-cs"/>
              </a:rPr>
              <a:t>تحليل الأعداد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27" y="1825625"/>
            <a:ext cx="10661073" cy="4699866"/>
          </a:xfrm>
        </p:spPr>
        <p:txBody>
          <a:bodyPr/>
          <a:lstStyle/>
          <a:p>
            <a:pPr marL="0" indent="0" algn="r">
              <a:buNone/>
            </a:pPr>
            <a:endParaRPr lang="en-US" dirty="0"/>
          </a:p>
        </p:txBody>
      </p:sp>
      <p:grpSp>
        <p:nvGrpSpPr>
          <p:cNvPr id="51" name="object 3"/>
          <p:cNvGrpSpPr/>
          <p:nvPr/>
        </p:nvGrpSpPr>
        <p:grpSpPr>
          <a:xfrm>
            <a:off x="2473451" y="2081783"/>
            <a:ext cx="7246112" cy="3878961"/>
            <a:chOff x="2473451" y="2081783"/>
            <a:chExt cx="7246112" cy="3878961"/>
          </a:xfrm>
        </p:grpSpPr>
        <p:sp>
          <p:nvSpPr>
            <p:cNvPr id="52" name="object 4"/>
            <p:cNvSpPr/>
            <p:nvPr/>
          </p:nvSpPr>
          <p:spPr>
            <a:xfrm>
              <a:off x="8391143" y="4053839"/>
              <a:ext cx="1328420" cy="749935"/>
            </a:xfrm>
            <a:custGeom>
              <a:avLst/>
              <a:gdLst/>
              <a:ahLst/>
              <a:cxnLst/>
              <a:rect l="l" t="t" r="r" b="b"/>
              <a:pathLst>
                <a:path w="1328420" h="749935">
                  <a:moveTo>
                    <a:pt x="1156715" y="0"/>
                  </a:moveTo>
                  <a:lnTo>
                    <a:pt x="1156715" y="749935"/>
                  </a:lnTo>
                  <a:lnTo>
                    <a:pt x="1327911" y="749935"/>
                  </a:lnTo>
                </a:path>
                <a:path w="1328420" h="749935">
                  <a:moveTo>
                    <a:pt x="1157477" y="0"/>
                  </a:moveTo>
                  <a:lnTo>
                    <a:pt x="1157477" y="749935"/>
                  </a:lnTo>
                  <a:lnTo>
                    <a:pt x="0" y="749935"/>
                  </a:lnTo>
                </a:path>
              </a:pathLst>
            </a:custGeom>
            <a:ln w="12192">
              <a:solidFill>
                <a:srgbClr val="3C67B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"/>
            <p:cNvSpPr/>
            <p:nvPr/>
          </p:nvSpPr>
          <p:spPr>
            <a:xfrm>
              <a:off x="4616195" y="2895600"/>
              <a:ext cx="4932045" cy="342900"/>
            </a:xfrm>
            <a:custGeom>
              <a:avLst/>
              <a:gdLst/>
              <a:ahLst/>
              <a:cxnLst/>
              <a:rect l="l" t="t" r="r" b="b"/>
              <a:pathLst>
                <a:path w="4932045" h="342900">
                  <a:moveTo>
                    <a:pt x="2465831" y="0"/>
                  </a:moveTo>
                  <a:lnTo>
                    <a:pt x="2465831" y="171196"/>
                  </a:lnTo>
                  <a:lnTo>
                    <a:pt x="4931536" y="171196"/>
                  </a:lnTo>
                  <a:lnTo>
                    <a:pt x="4931536" y="342391"/>
                  </a:lnTo>
                </a:path>
                <a:path w="4932045" h="342900">
                  <a:moveTo>
                    <a:pt x="2465704" y="0"/>
                  </a:moveTo>
                  <a:lnTo>
                    <a:pt x="2465704" y="171196"/>
                  </a:lnTo>
                  <a:lnTo>
                    <a:pt x="0" y="171196"/>
                  </a:lnTo>
                  <a:lnTo>
                    <a:pt x="0" y="342391"/>
                  </a:lnTo>
                </a:path>
              </a:pathLst>
            </a:custGeom>
            <a:ln w="12192">
              <a:solidFill>
                <a:srgbClr val="3458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6"/>
            <p:cNvSpPr/>
            <p:nvPr/>
          </p:nvSpPr>
          <p:spPr>
            <a:xfrm>
              <a:off x="6266687" y="2081783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69">
                  <a:moveTo>
                    <a:pt x="1630680" y="0"/>
                  </a:moveTo>
                  <a:lnTo>
                    <a:pt x="0" y="0"/>
                  </a:lnTo>
                  <a:lnTo>
                    <a:pt x="0" y="813815"/>
                  </a:lnTo>
                  <a:lnTo>
                    <a:pt x="1630680" y="813815"/>
                  </a:lnTo>
                  <a:lnTo>
                    <a:pt x="16306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7"/>
            <p:cNvSpPr/>
            <p:nvPr/>
          </p:nvSpPr>
          <p:spPr>
            <a:xfrm>
              <a:off x="6266687" y="2081783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69">
                  <a:moveTo>
                    <a:pt x="0" y="813815"/>
                  </a:moveTo>
                  <a:lnTo>
                    <a:pt x="1630680" y="813815"/>
                  </a:lnTo>
                  <a:lnTo>
                    <a:pt x="1630680" y="0"/>
                  </a:lnTo>
                  <a:lnTo>
                    <a:pt x="0" y="0"/>
                  </a:lnTo>
                  <a:lnTo>
                    <a:pt x="0" y="813815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8"/>
            <p:cNvSpPr/>
            <p:nvPr/>
          </p:nvSpPr>
          <p:spPr>
            <a:xfrm>
              <a:off x="2473451" y="4053839"/>
              <a:ext cx="5273675" cy="1906905"/>
            </a:xfrm>
            <a:custGeom>
              <a:avLst/>
              <a:gdLst/>
              <a:ahLst/>
              <a:cxnLst/>
              <a:rect l="l" t="t" r="r" b="b"/>
              <a:pathLst>
                <a:path w="5273675" h="1906904">
                  <a:moveTo>
                    <a:pt x="2142744" y="0"/>
                  </a:moveTo>
                  <a:lnTo>
                    <a:pt x="2142744" y="749935"/>
                  </a:lnTo>
                  <a:lnTo>
                    <a:pt x="2313940" y="749935"/>
                  </a:lnTo>
                </a:path>
                <a:path w="5273675" h="1906904">
                  <a:moveTo>
                    <a:pt x="2143760" y="0"/>
                  </a:moveTo>
                  <a:lnTo>
                    <a:pt x="2143760" y="749935"/>
                  </a:lnTo>
                  <a:lnTo>
                    <a:pt x="1021080" y="749935"/>
                  </a:lnTo>
                </a:path>
                <a:path w="5273675" h="1906904">
                  <a:moveTo>
                    <a:pt x="205740" y="1156716"/>
                  </a:moveTo>
                  <a:lnTo>
                    <a:pt x="205740" y="1906612"/>
                  </a:lnTo>
                  <a:lnTo>
                    <a:pt x="342138" y="1906612"/>
                  </a:lnTo>
                </a:path>
                <a:path w="5273675" h="1906904">
                  <a:moveTo>
                    <a:pt x="205867" y="1156716"/>
                  </a:moveTo>
                  <a:lnTo>
                    <a:pt x="205867" y="1906612"/>
                  </a:lnTo>
                  <a:lnTo>
                    <a:pt x="0" y="1906612"/>
                  </a:lnTo>
                </a:path>
                <a:path w="5273675" h="1906904">
                  <a:moveTo>
                    <a:pt x="5102352" y="1156716"/>
                  </a:moveTo>
                  <a:lnTo>
                    <a:pt x="5102352" y="1906612"/>
                  </a:lnTo>
                  <a:lnTo>
                    <a:pt x="5273548" y="1906612"/>
                  </a:lnTo>
                </a:path>
                <a:path w="5273675" h="1906904">
                  <a:moveTo>
                    <a:pt x="5101336" y="1156716"/>
                  </a:moveTo>
                  <a:lnTo>
                    <a:pt x="5101336" y="1906612"/>
                  </a:lnTo>
                  <a:lnTo>
                    <a:pt x="4930140" y="1906612"/>
                  </a:lnTo>
                </a:path>
              </a:pathLst>
            </a:custGeom>
            <a:ln w="12192">
              <a:solidFill>
                <a:srgbClr val="3C67B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9"/>
          <p:cNvSpPr txBox="1"/>
          <p:nvPr/>
        </p:nvSpPr>
        <p:spPr>
          <a:xfrm>
            <a:off x="6266689" y="2081783"/>
            <a:ext cx="1630678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800">
              <a:lnSpc>
                <a:spcPts val="5760"/>
              </a:lnSpc>
            </a:pPr>
            <a:r>
              <a:rPr sz="54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object 10"/>
          <p:cNvGrpSpPr/>
          <p:nvPr/>
        </p:nvGrpSpPr>
        <p:grpSpPr>
          <a:xfrm>
            <a:off x="3794505" y="3232150"/>
            <a:ext cx="1643380" cy="828040"/>
            <a:chOff x="3800855" y="3238500"/>
            <a:chExt cx="1630681" cy="815340"/>
          </a:xfrm>
        </p:grpSpPr>
        <p:sp>
          <p:nvSpPr>
            <p:cNvPr id="59" name="object 11"/>
            <p:cNvSpPr/>
            <p:nvPr/>
          </p:nvSpPr>
          <p:spPr>
            <a:xfrm>
              <a:off x="3800856" y="3238500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1630679" y="0"/>
                  </a:moveTo>
                  <a:lnTo>
                    <a:pt x="0" y="0"/>
                  </a:lnTo>
                  <a:lnTo>
                    <a:pt x="0" y="815339"/>
                  </a:lnTo>
                  <a:lnTo>
                    <a:pt x="1630679" y="815339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2"/>
            <p:cNvSpPr/>
            <p:nvPr/>
          </p:nvSpPr>
          <p:spPr>
            <a:xfrm>
              <a:off x="3800855" y="3238500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0" y="815339"/>
                  </a:moveTo>
                  <a:lnTo>
                    <a:pt x="1630679" y="815339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5339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13"/>
          <p:cNvSpPr txBox="1"/>
          <p:nvPr/>
        </p:nvSpPr>
        <p:spPr>
          <a:xfrm>
            <a:off x="3800855" y="3238500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980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grpSp>
        <p:nvGrpSpPr>
          <p:cNvPr id="62" name="object 14"/>
          <p:cNvGrpSpPr/>
          <p:nvPr/>
        </p:nvGrpSpPr>
        <p:grpSpPr>
          <a:xfrm>
            <a:off x="1857501" y="4390390"/>
            <a:ext cx="1643380" cy="826769"/>
            <a:chOff x="1857501" y="4390390"/>
            <a:chExt cx="1643380" cy="826769"/>
          </a:xfrm>
        </p:grpSpPr>
        <p:sp>
          <p:nvSpPr>
            <p:cNvPr id="63" name="object 15"/>
            <p:cNvSpPr/>
            <p:nvPr/>
          </p:nvSpPr>
          <p:spPr>
            <a:xfrm>
              <a:off x="1863851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1630679" y="0"/>
                  </a:moveTo>
                  <a:lnTo>
                    <a:pt x="0" y="0"/>
                  </a:lnTo>
                  <a:lnTo>
                    <a:pt x="0" y="813816"/>
                  </a:lnTo>
                  <a:lnTo>
                    <a:pt x="1630679" y="813816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16"/>
            <p:cNvSpPr/>
            <p:nvPr/>
          </p:nvSpPr>
          <p:spPr>
            <a:xfrm>
              <a:off x="1863851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0" y="813816"/>
                  </a:moveTo>
                  <a:lnTo>
                    <a:pt x="1630679" y="813816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38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17"/>
          <p:cNvSpPr txBox="1"/>
          <p:nvPr/>
        </p:nvSpPr>
        <p:spPr>
          <a:xfrm>
            <a:off x="1863851" y="4396740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980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66" name="object 18"/>
          <p:cNvGrpSpPr/>
          <p:nvPr/>
        </p:nvGrpSpPr>
        <p:grpSpPr>
          <a:xfrm>
            <a:off x="836422" y="5547105"/>
            <a:ext cx="1643380" cy="828040"/>
            <a:chOff x="842772" y="5553453"/>
            <a:chExt cx="1630680" cy="815342"/>
          </a:xfrm>
        </p:grpSpPr>
        <p:sp>
          <p:nvSpPr>
            <p:cNvPr id="67" name="object 19"/>
            <p:cNvSpPr/>
            <p:nvPr/>
          </p:nvSpPr>
          <p:spPr>
            <a:xfrm>
              <a:off x="842772" y="5553453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80" h="815339">
                  <a:moveTo>
                    <a:pt x="1630679" y="0"/>
                  </a:moveTo>
                  <a:lnTo>
                    <a:pt x="0" y="0"/>
                  </a:lnTo>
                  <a:lnTo>
                    <a:pt x="0" y="815340"/>
                  </a:lnTo>
                  <a:lnTo>
                    <a:pt x="1630679" y="815340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0"/>
            <p:cNvSpPr/>
            <p:nvPr/>
          </p:nvSpPr>
          <p:spPr>
            <a:xfrm>
              <a:off x="842772" y="5553455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80" h="815339">
                  <a:moveTo>
                    <a:pt x="0" y="815340"/>
                  </a:moveTo>
                  <a:lnTo>
                    <a:pt x="1630679" y="815340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5340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21"/>
          <p:cNvSpPr txBox="1"/>
          <p:nvPr/>
        </p:nvSpPr>
        <p:spPr>
          <a:xfrm>
            <a:off x="842772" y="5553455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70" name="object 22"/>
          <p:cNvGrpSpPr/>
          <p:nvPr/>
        </p:nvGrpSpPr>
        <p:grpSpPr>
          <a:xfrm>
            <a:off x="2802127" y="5553455"/>
            <a:ext cx="1643380" cy="821690"/>
            <a:chOff x="2808477" y="5547105"/>
            <a:chExt cx="1643380" cy="828040"/>
          </a:xfrm>
        </p:grpSpPr>
        <p:sp>
          <p:nvSpPr>
            <p:cNvPr id="71" name="object 23"/>
            <p:cNvSpPr/>
            <p:nvPr/>
          </p:nvSpPr>
          <p:spPr>
            <a:xfrm>
              <a:off x="2814827" y="5553455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1630679" y="0"/>
                  </a:moveTo>
                  <a:lnTo>
                    <a:pt x="0" y="0"/>
                  </a:lnTo>
                  <a:lnTo>
                    <a:pt x="0" y="815340"/>
                  </a:lnTo>
                  <a:lnTo>
                    <a:pt x="1630679" y="815340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24"/>
            <p:cNvSpPr/>
            <p:nvPr/>
          </p:nvSpPr>
          <p:spPr>
            <a:xfrm>
              <a:off x="2814827" y="5553455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0" y="815340"/>
                  </a:moveTo>
                  <a:lnTo>
                    <a:pt x="1630679" y="815340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5340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25"/>
          <p:cNvSpPr txBox="1"/>
          <p:nvPr/>
        </p:nvSpPr>
        <p:spPr>
          <a:xfrm>
            <a:off x="2814827" y="5553455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74" name="object 26"/>
          <p:cNvGrpSpPr/>
          <p:nvPr/>
        </p:nvGrpSpPr>
        <p:grpSpPr>
          <a:xfrm>
            <a:off x="4788408" y="4390390"/>
            <a:ext cx="1635760" cy="826769"/>
            <a:chOff x="4782058" y="4390390"/>
            <a:chExt cx="1642110" cy="826769"/>
          </a:xfrm>
        </p:grpSpPr>
        <p:sp>
          <p:nvSpPr>
            <p:cNvPr id="75" name="object 27"/>
            <p:cNvSpPr/>
            <p:nvPr/>
          </p:nvSpPr>
          <p:spPr>
            <a:xfrm>
              <a:off x="4788408" y="4396740"/>
              <a:ext cx="1629410" cy="814069"/>
            </a:xfrm>
            <a:custGeom>
              <a:avLst/>
              <a:gdLst/>
              <a:ahLst/>
              <a:cxnLst/>
              <a:rect l="l" t="t" r="r" b="b"/>
              <a:pathLst>
                <a:path w="1629410" h="814070">
                  <a:moveTo>
                    <a:pt x="1629156" y="0"/>
                  </a:moveTo>
                  <a:lnTo>
                    <a:pt x="0" y="0"/>
                  </a:lnTo>
                  <a:lnTo>
                    <a:pt x="0" y="813816"/>
                  </a:lnTo>
                  <a:lnTo>
                    <a:pt x="1629156" y="813816"/>
                  </a:lnTo>
                  <a:lnTo>
                    <a:pt x="162915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28"/>
            <p:cNvSpPr/>
            <p:nvPr/>
          </p:nvSpPr>
          <p:spPr>
            <a:xfrm>
              <a:off x="4788408" y="4396740"/>
              <a:ext cx="1629410" cy="814069"/>
            </a:xfrm>
            <a:custGeom>
              <a:avLst/>
              <a:gdLst/>
              <a:ahLst/>
              <a:cxnLst/>
              <a:rect l="l" t="t" r="r" b="b"/>
              <a:pathLst>
                <a:path w="1629410" h="814070">
                  <a:moveTo>
                    <a:pt x="0" y="813816"/>
                  </a:moveTo>
                  <a:lnTo>
                    <a:pt x="1629156" y="813816"/>
                  </a:lnTo>
                  <a:lnTo>
                    <a:pt x="1629156" y="0"/>
                  </a:lnTo>
                  <a:lnTo>
                    <a:pt x="0" y="0"/>
                  </a:lnTo>
                  <a:lnTo>
                    <a:pt x="0" y="813816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29"/>
          <p:cNvSpPr txBox="1"/>
          <p:nvPr/>
        </p:nvSpPr>
        <p:spPr>
          <a:xfrm>
            <a:off x="4788408" y="4396740"/>
            <a:ext cx="162941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980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78" name="object 30"/>
          <p:cNvGrpSpPr/>
          <p:nvPr/>
        </p:nvGrpSpPr>
        <p:grpSpPr>
          <a:xfrm>
            <a:off x="8726169" y="3232150"/>
            <a:ext cx="1643380" cy="828040"/>
            <a:chOff x="8726169" y="3232150"/>
            <a:chExt cx="1643380" cy="828040"/>
          </a:xfrm>
        </p:grpSpPr>
        <p:sp>
          <p:nvSpPr>
            <p:cNvPr id="79" name="object 31"/>
            <p:cNvSpPr/>
            <p:nvPr/>
          </p:nvSpPr>
          <p:spPr>
            <a:xfrm>
              <a:off x="8732519" y="3238500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1630679" y="0"/>
                  </a:moveTo>
                  <a:lnTo>
                    <a:pt x="0" y="0"/>
                  </a:lnTo>
                  <a:lnTo>
                    <a:pt x="0" y="815339"/>
                  </a:lnTo>
                  <a:lnTo>
                    <a:pt x="1630679" y="815339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32"/>
            <p:cNvSpPr/>
            <p:nvPr/>
          </p:nvSpPr>
          <p:spPr>
            <a:xfrm>
              <a:off x="8732519" y="3238500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0" y="815339"/>
                  </a:moveTo>
                  <a:lnTo>
                    <a:pt x="1630679" y="815339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5339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33"/>
          <p:cNvSpPr txBox="1"/>
          <p:nvPr/>
        </p:nvSpPr>
        <p:spPr>
          <a:xfrm>
            <a:off x="8732519" y="3238500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980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pSp>
        <p:nvGrpSpPr>
          <p:cNvPr id="82" name="object 34"/>
          <p:cNvGrpSpPr/>
          <p:nvPr/>
        </p:nvGrpSpPr>
        <p:grpSpPr>
          <a:xfrm>
            <a:off x="6760464" y="4396740"/>
            <a:ext cx="1630680" cy="814069"/>
            <a:chOff x="6760464" y="4396740"/>
            <a:chExt cx="1630680" cy="814069"/>
          </a:xfrm>
        </p:grpSpPr>
        <p:sp>
          <p:nvSpPr>
            <p:cNvPr id="83" name="object 35"/>
            <p:cNvSpPr/>
            <p:nvPr/>
          </p:nvSpPr>
          <p:spPr>
            <a:xfrm>
              <a:off x="6760464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1630679" y="0"/>
                  </a:moveTo>
                  <a:lnTo>
                    <a:pt x="0" y="0"/>
                  </a:lnTo>
                  <a:lnTo>
                    <a:pt x="0" y="813816"/>
                  </a:lnTo>
                  <a:lnTo>
                    <a:pt x="1630679" y="813816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36"/>
            <p:cNvSpPr/>
            <p:nvPr/>
          </p:nvSpPr>
          <p:spPr>
            <a:xfrm>
              <a:off x="6760464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0" y="813816"/>
                  </a:moveTo>
                  <a:lnTo>
                    <a:pt x="1630679" y="813816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38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37"/>
          <p:cNvSpPr txBox="1"/>
          <p:nvPr/>
        </p:nvSpPr>
        <p:spPr>
          <a:xfrm>
            <a:off x="6760464" y="4396740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980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grpSp>
        <p:nvGrpSpPr>
          <p:cNvPr id="86" name="object 38"/>
          <p:cNvGrpSpPr/>
          <p:nvPr/>
        </p:nvGrpSpPr>
        <p:grpSpPr>
          <a:xfrm>
            <a:off x="5768085" y="5547105"/>
            <a:ext cx="1642110" cy="828040"/>
            <a:chOff x="5768085" y="5547105"/>
            <a:chExt cx="1642110" cy="828040"/>
          </a:xfrm>
        </p:grpSpPr>
        <p:sp>
          <p:nvSpPr>
            <p:cNvPr id="87" name="object 39"/>
            <p:cNvSpPr/>
            <p:nvPr/>
          </p:nvSpPr>
          <p:spPr>
            <a:xfrm>
              <a:off x="5774435" y="5553455"/>
              <a:ext cx="1629410" cy="815340"/>
            </a:xfrm>
            <a:custGeom>
              <a:avLst/>
              <a:gdLst/>
              <a:ahLst/>
              <a:cxnLst/>
              <a:rect l="l" t="t" r="r" b="b"/>
              <a:pathLst>
                <a:path w="1629409" h="815339">
                  <a:moveTo>
                    <a:pt x="1629156" y="0"/>
                  </a:moveTo>
                  <a:lnTo>
                    <a:pt x="0" y="0"/>
                  </a:lnTo>
                  <a:lnTo>
                    <a:pt x="0" y="815340"/>
                  </a:lnTo>
                  <a:lnTo>
                    <a:pt x="1629156" y="815340"/>
                  </a:lnTo>
                  <a:lnTo>
                    <a:pt x="162915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0"/>
            <p:cNvSpPr/>
            <p:nvPr/>
          </p:nvSpPr>
          <p:spPr>
            <a:xfrm>
              <a:off x="5774435" y="5553455"/>
              <a:ext cx="1629410" cy="815340"/>
            </a:xfrm>
            <a:custGeom>
              <a:avLst/>
              <a:gdLst/>
              <a:ahLst/>
              <a:cxnLst/>
              <a:rect l="l" t="t" r="r" b="b"/>
              <a:pathLst>
                <a:path w="1629409" h="815339">
                  <a:moveTo>
                    <a:pt x="0" y="815340"/>
                  </a:moveTo>
                  <a:lnTo>
                    <a:pt x="1629156" y="815340"/>
                  </a:lnTo>
                  <a:lnTo>
                    <a:pt x="1629156" y="0"/>
                  </a:lnTo>
                  <a:lnTo>
                    <a:pt x="0" y="0"/>
                  </a:lnTo>
                  <a:lnTo>
                    <a:pt x="0" y="81534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41"/>
          <p:cNvSpPr txBox="1"/>
          <p:nvPr/>
        </p:nvSpPr>
        <p:spPr>
          <a:xfrm>
            <a:off x="5774435" y="5553455"/>
            <a:ext cx="162941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90" name="object 42"/>
          <p:cNvGrpSpPr/>
          <p:nvPr/>
        </p:nvGrpSpPr>
        <p:grpSpPr>
          <a:xfrm>
            <a:off x="7740142" y="5547105"/>
            <a:ext cx="1643380" cy="828040"/>
            <a:chOff x="7740142" y="5547105"/>
            <a:chExt cx="1643380" cy="828040"/>
          </a:xfrm>
        </p:grpSpPr>
        <p:sp>
          <p:nvSpPr>
            <p:cNvPr id="91" name="object 43"/>
            <p:cNvSpPr/>
            <p:nvPr/>
          </p:nvSpPr>
          <p:spPr>
            <a:xfrm>
              <a:off x="7746492" y="5553455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1630679" y="0"/>
                  </a:moveTo>
                  <a:lnTo>
                    <a:pt x="0" y="0"/>
                  </a:lnTo>
                  <a:lnTo>
                    <a:pt x="0" y="815340"/>
                  </a:lnTo>
                  <a:lnTo>
                    <a:pt x="1630679" y="815340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44"/>
            <p:cNvSpPr/>
            <p:nvPr/>
          </p:nvSpPr>
          <p:spPr>
            <a:xfrm>
              <a:off x="7746492" y="5553455"/>
              <a:ext cx="1630680" cy="815340"/>
            </a:xfrm>
            <a:custGeom>
              <a:avLst/>
              <a:gdLst/>
              <a:ahLst/>
              <a:cxnLst/>
              <a:rect l="l" t="t" r="r" b="b"/>
              <a:pathLst>
                <a:path w="1630679" h="815339">
                  <a:moveTo>
                    <a:pt x="0" y="815340"/>
                  </a:moveTo>
                  <a:lnTo>
                    <a:pt x="1630679" y="815340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5340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45"/>
          <p:cNvSpPr txBox="1"/>
          <p:nvPr/>
        </p:nvSpPr>
        <p:spPr>
          <a:xfrm>
            <a:off x="7746492" y="5553455"/>
            <a:ext cx="1630680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5770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94" name="object 46"/>
          <p:cNvGrpSpPr/>
          <p:nvPr/>
        </p:nvGrpSpPr>
        <p:grpSpPr>
          <a:xfrm>
            <a:off x="9035161" y="4324939"/>
            <a:ext cx="1643380" cy="826135"/>
            <a:chOff x="9712452" y="4390644"/>
            <a:chExt cx="1643380" cy="826135"/>
          </a:xfrm>
        </p:grpSpPr>
        <p:sp>
          <p:nvSpPr>
            <p:cNvPr id="95" name="object 47"/>
            <p:cNvSpPr/>
            <p:nvPr/>
          </p:nvSpPr>
          <p:spPr>
            <a:xfrm>
              <a:off x="9718548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1630679" y="0"/>
                  </a:moveTo>
                  <a:lnTo>
                    <a:pt x="0" y="0"/>
                  </a:lnTo>
                  <a:lnTo>
                    <a:pt x="0" y="813816"/>
                  </a:lnTo>
                  <a:lnTo>
                    <a:pt x="1630679" y="813816"/>
                  </a:lnTo>
                  <a:lnTo>
                    <a:pt x="163067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48"/>
            <p:cNvSpPr/>
            <p:nvPr/>
          </p:nvSpPr>
          <p:spPr>
            <a:xfrm>
              <a:off x="9718548" y="4396740"/>
              <a:ext cx="1630680" cy="814069"/>
            </a:xfrm>
            <a:custGeom>
              <a:avLst/>
              <a:gdLst/>
              <a:ahLst/>
              <a:cxnLst/>
              <a:rect l="l" t="t" r="r" b="b"/>
              <a:pathLst>
                <a:path w="1630679" h="814070">
                  <a:moveTo>
                    <a:pt x="0" y="813816"/>
                  </a:moveTo>
                  <a:lnTo>
                    <a:pt x="1630679" y="813816"/>
                  </a:lnTo>
                  <a:lnTo>
                    <a:pt x="1630679" y="0"/>
                  </a:lnTo>
                  <a:lnTo>
                    <a:pt x="0" y="0"/>
                  </a:lnTo>
                  <a:lnTo>
                    <a:pt x="0" y="8138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49"/>
          <p:cNvSpPr txBox="1"/>
          <p:nvPr/>
        </p:nvSpPr>
        <p:spPr>
          <a:xfrm>
            <a:off x="9035161" y="4396740"/>
            <a:ext cx="1636776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" algn="ctr">
              <a:lnSpc>
                <a:spcPts val="5765"/>
              </a:lnSpc>
            </a:pPr>
            <a:r>
              <a:rPr sz="54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2911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cs typeface="+mn-cs"/>
              </a:rPr>
              <a:t>تحليل الأعداد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ar-JO" sz="4800" dirty="0" smtClean="0">
                <a:solidFill>
                  <a:srgbClr val="FF0000"/>
                </a:solidFill>
              </a:rPr>
              <a:t>2*2*2*2*2*5=160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61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</Words>
  <Application>Microsoft Office PowerPoint</Application>
  <PresentationFormat>Widescreen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 </vt:lpstr>
      <vt:lpstr>تحليل الأعداد باستخدام طريقة الشجرة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   </dc:title>
  <dc:creator>Joumana ALasmar</dc:creator>
  <cp:lastModifiedBy>Joumana ALasmar</cp:lastModifiedBy>
  <cp:revision>4</cp:revision>
  <dcterms:created xsi:type="dcterms:W3CDTF">2023-03-08T05:26:55Z</dcterms:created>
  <dcterms:modified xsi:type="dcterms:W3CDTF">2023-03-08T05:55:28Z</dcterms:modified>
</cp:coreProperties>
</file>