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legreya Sans" panose="020B0604020202020204" charset="0"/>
      <p:regular r:id="rId25"/>
      <p:bold r:id="rId26"/>
      <p:italic r:id="rId27"/>
      <p:boldItalic r:id="rId28"/>
    </p:embeddedFont>
    <p:embeddedFont>
      <p:font typeface="Bebas Neue" panose="020B0606020202050201" pitchFamily="34" charset="0"/>
      <p:regular r:id="rId29"/>
    </p:embeddedFont>
    <p:embeddedFont>
      <p:font typeface="Garamond" panose="02020404030301010803" pitchFamily="18" charset="0"/>
      <p:regular r:id="rId30"/>
      <p:bold r:id="rId31"/>
      <p:italic r:id="rId32"/>
      <p:boldItalic r:id="rId33"/>
    </p:embeddedFont>
    <p:embeddedFont>
      <p:font typeface="Inconsolata" pitchFamily="1"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9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46" y="72"/>
      </p:cViewPr>
      <p:guideLst>
        <p:guide orient="horz" pos="169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21f1b4619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121f1b461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21f1b4619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21f1b4619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21f1b4619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121f1b4619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15e8723aa9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15e8723aa9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cb6d5498ddec45b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cb6d5498ddec45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21f1b461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121f1b461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d60e6a3484f02d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d60e6a3484f02d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121f1b4619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121f1b461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121f1b4619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121f1b4619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121f1b461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121f1b461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fe0564e5a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fe0564e5a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5e8723aa9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15e8723aa9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149c868d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149c868d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1231c29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1231c29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e72dadb7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0e72dadb7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1706f50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1706f5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1706f50f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11706f50f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1706f50f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11706f50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1706f50f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11706f50f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21f1b4619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121f1b4619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121f1b461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121f1b461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11463" y="1336813"/>
            <a:ext cx="4304100" cy="17919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SzPts val="5200"/>
              <a:buNone/>
              <a:defRPr sz="6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011463" y="3324518"/>
            <a:ext cx="4304100" cy="409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713375" y="894175"/>
            <a:ext cx="5131800" cy="11514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713375" y="2225900"/>
            <a:ext cx="2707500" cy="104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61775" y="1794525"/>
            <a:ext cx="3545400" cy="34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2236325" y="1107008"/>
            <a:ext cx="59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1366325" y="2129851"/>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4949575" y="1794525"/>
            <a:ext cx="3545400" cy="34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6424075" y="1107008"/>
            <a:ext cx="59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5554075" y="2129851"/>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761775" y="3583852"/>
            <a:ext cx="3545400" cy="34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2236325" y="2896408"/>
            <a:ext cx="59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1366325" y="3919251"/>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4949575" y="3583852"/>
            <a:ext cx="3545400" cy="34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6424075" y="2896408"/>
            <a:ext cx="59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5554075" y="3919251"/>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866725" y="3996900"/>
            <a:ext cx="4563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6" name="Google Shape;56;p14"/>
          <p:cNvSpPr txBox="1">
            <a:spLocks noGrp="1"/>
          </p:cNvSpPr>
          <p:nvPr>
            <p:ph type="subTitle" idx="1"/>
          </p:nvPr>
        </p:nvSpPr>
        <p:spPr>
          <a:xfrm>
            <a:off x="3609475" y="1509425"/>
            <a:ext cx="4821300" cy="1804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7"/>
        <p:cNvGrpSpPr/>
        <p:nvPr/>
      </p:nvGrpSpPr>
      <p:grpSpPr>
        <a:xfrm>
          <a:off x="0" y="0"/>
          <a:ext cx="0" cy="0"/>
          <a:chOff x="0" y="0"/>
          <a:chExt cx="0" cy="0"/>
        </a:xfrm>
      </p:grpSpPr>
      <p:sp>
        <p:nvSpPr>
          <p:cNvPr id="58" name="Google Shape;58;p15"/>
          <p:cNvSpPr txBox="1">
            <a:spLocks noGrp="1"/>
          </p:cNvSpPr>
          <p:nvPr>
            <p:ph type="subTitle" idx="1"/>
          </p:nvPr>
        </p:nvSpPr>
        <p:spPr>
          <a:xfrm>
            <a:off x="884125" y="2217504"/>
            <a:ext cx="3295500" cy="117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5"/>
          <p:cNvSpPr txBox="1">
            <a:spLocks noGrp="1"/>
          </p:cNvSpPr>
          <p:nvPr>
            <p:ph type="title"/>
          </p:nvPr>
        </p:nvSpPr>
        <p:spPr>
          <a:xfrm>
            <a:off x="933175" y="1430175"/>
            <a:ext cx="319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0"/>
        <p:cNvGrpSpPr/>
        <p:nvPr/>
      </p:nvGrpSpPr>
      <p:grpSpPr>
        <a:xfrm>
          <a:off x="0" y="0"/>
          <a:ext cx="0" cy="0"/>
          <a:chOff x="0" y="0"/>
          <a:chExt cx="0" cy="0"/>
        </a:xfrm>
      </p:grpSpPr>
      <p:sp>
        <p:nvSpPr>
          <p:cNvPr id="61" name="Google Shape;61;p16"/>
          <p:cNvSpPr txBox="1">
            <a:spLocks noGrp="1"/>
          </p:cNvSpPr>
          <p:nvPr>
            <p:ph type="subTitle" idx="1"/>
          </p:nvPr>
        </p:nvSpPr>
        <p:spPr>
          <a:xfrm>
            <a:off x="1290775" y="3343350"/>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i="0">
                <a:latin typeface="Alegreya Sans"/>
                <a:ea typeface="Alegreya Sans"/>
                <a:cs typeface="Alegreya Sans"/>
                <a:sym typeface="Alegreya Sa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2" name="Google Shape;62;p16"/>
          <p:cNvSpPr txBox="1">
            <a:spLocks noGrp="1"/>
          </p:cNvSpPr>
          <p:nvPr>
            <p:ph type="subTitle" idx="2"/>
          </p:nvPr>
        </p:nvSpPr>
        <p:spPr>
          <a:xfrm>
            <a:off x="4945644" y="3343350"/>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i="0">
                <a:latin typeface="Alegreya Sans"/>
                <a:ea typeface="Alegreya Sans"/>
                <a:cs typeface="Alegreya Sans"/>
                <a:sym typeface="Alegreya Sa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3" name="Google Shape;63;p16"/>
          <p:cNvSpPr txBox="1">
            <a:spLocks noGrp="1"/>
          </p:cNvSpPr>
          <p:nvPr>
            <p:ph type="subTitle" idx="3"/>
          </p:nvPr>
        </p:nvSpPr>
        <p:spPr>
          <a:xfrm>
            <a:off x="1290763" y="389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6"/>
          <p:cNvSpPr txBox="1">
            <a:spLocks noGrp="1"/>
          </p:cNvSpPr>
          <p:nvPr>
            <p:ph type="subTitle" idx="4"/>
          </p:nvPr>
        </p:nvSpPr>
        <p:spPr>
          <a:xfrm>
            <a:off x="4945644" y="389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838800" y="2578832"/>
            <a:ext cx="2336400" cy="37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7"/>
          <p:cNvSpPr txBox="1">
            <a:spLocks noGrp="1"/>
          </p:cNvSpPr>
          <p:nvPr>
            <p:ph type="subTitle" idx="1"/>
          </p:nvPr>
        </p:nvSpPr>
        <p:spPr>
          <a:xfrm>
            <a:off x="838800" y="2930140"/>
            <a:ext cx="23364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7"/>
          <p:cNvSpPr txBox="1">
            <a:spLocks noGrp="1"/>
          </p:cNvSpPr>
          <p:nvPr>
            <p:ph type="title" idx="2"/>
          </p:nvPr>
        </p:nvSpPr>
        <p:spPr>
          <a:xfrm>
            <a:off x="3403800" y="2578832"/>
            <a:ext cx="2336400" cy="37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7"/>
          <p:cNvSpPr txBox="1">
            <a:spLocks noGrp="1"/>
          </p:cNvSpPr>
          <p:nvPr>
            <p:ph type="subTitle" idx="3"/>
          </p:nvPr>
        </p:nvSpPr>
        <p:spPr>
          <a:xfrm>
            <a:off x="3403800" y="2930140"/>
            <a:ext cx="23364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7"/>
          <p:cNvSpPr txBox="1">
            <a:spLocks noGrp="1"/>
          </p:cNvSpPr>
          <p:nvPr>
            <p:ph type="title" idx="4"/>
          </p:nvPr>
        </p:nvSpPr>
        <p:spPr>
          <a:xfrm>
            <a:off x="5968800" y="2578832"/>
            <a:ext cx="2336400" cy="37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7"/>
          <p:cNvSpPr txBox="1">
            <a:spLocks noGrp="1"/>
          </p:cNvSpPr>
          <p:nvPr>
            <p:ph type="subTitle" idx="5"/>
          </p:nvPr>
        </p:nvSpPr>
        <p:spPr>
          <a:xfrm>
            <a:off x="5968800" y="2930140"/>
            <a:ext cx="23364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862130" y="1548745"/>
            <a:ext cx="2322900" cy="376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8"/>
          <p:cNvSpPr txBox="1">
            <a:spLocks noGrp="1"/>
          </p:cNvSpPr>
          <p:nvPr>
            <p:ph type="subTitle" idx="1"/>
          </p:nvPr>
        </p:nvSpPr>
        <p:spPr>
          <a:xfrm>
            <a:off x="1862124" y="1894326"/>
            <a:ext cx="2660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8"/>
          <p:cNvSpPr txBox="1">
            <a:spLocks noGrp="1"/>
          </p:cNvSpPr>
          <p:nvPr>
            <p:ph type="title" idx="2"/>
          </p:nvPr>
        </p:nvSpPr>
        <p:spPr>
          <a:xfrm>
            <a:off x="5719931" y="1548745"/>
            <a:ext cx="2322900" cy="376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8"/>
          <p:cNvSpPr txBox="1">
            <a:spLocks noGrp="1"/>
          </p:cNvSpPr>
          <p:nvPr>
            <p:ph type="subTitle" idx="3"/>
          </p:nvPr>
        </p:nvSpPr>
        <p:spPr>
          <a:xfrm>
            <a:off x="5719931" y="1894326"/>
            <a:ext cx="2322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8"/>
          <p:cNvSpPr txBox="1">
            <a:spLocks noGrp="1"/>
          </p:cNvSpPr>
          <p:nvPr>
            <p:ph type="title" idx="4"/>
          </p:nvPr>
        </p:nvSpPr>
        <p:spPr>
          <a:xfrm>
            <a:off x="1862130" y="3289126"/>
            <a:ext cx="2322900" cy="376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8"/>
          <p:cNvSpPr txBox="1">
            <a:spLocks noGrp="1"/>
          </p:cNvSpPr>
          <p:nvPr>
            <p:ph type="subTitle" idx="5"/>
          </p:nvPr>
        </p:nvSpPr>
        <p:spPr>
          <a:xfrm>
            <a:off x="1862130" y="3634708"/>
            <a:ext cx="2322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8"/>
          <p:cNvSpPr txBox="1">
            <a:spLocks noGrp="1"/>
          </p:cNvSpPr>
          <p:nvPr>
            <p:ph type="title" idx="6"/>
          </p:nvPr>
        </p:nvSpPr>
        <p:spPr>
          <a:xfrm>
            <a:off x="5719931" y="3289126"/>
            <a:ext cx="2322900" cy="376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8"/>
          <p:cNvSpPr txBox="1">
            <a:spLocks noGrp="1"/>
          </p:cNvSpPr>
          <p:nvPr>
            <p:ph type="subTitle" idx="7"/>
          </p:nvPr>
        </p:nvSpPr>
        <p:spPr>
          <a:xfrm>
            <a:off x="5719931" y="3634708"/>
            <a:ext cx="2322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8"/>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72375" y="1839945"/>
            <a:ext cx="2305500" cy="4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9"/>
          <p:cNvSpPr txBox="1">
            <a:spLocks noGrp="1"/>
          </p:cNvSpPr>
          <p:nvPr>
            <p:ph type="subTitle" idx="1"/>
          </p:nvPr>
        </p:nvSpPr>
        <p:spPr>
          <a:xfrm>
            <a:off x="872375" y="21845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9"/>
          <p:cNvSpPr txBox="1">
            <a:spLocks noGrp="1"/>
          </p:cNvSpPr>
          <p:nvPr>
            <p:ph type="title" idx="2"/>
          </p:nvPr>
        </p:nvSpPr>
        <p:spPr>
          <a:xfrm>
            <a:off x="3419246" y="1839945"/>
            <a:ext cx="2305500" cy="4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9"/>
          <p:cNvSpPr txBox="1">
            <a:spLocks noGrp="1"/>
          </p:cNvSpPr>
          <p:nvPr>
            <p:ph type="subTitle" idx="3"/>
          </p:nvPr>
        </p:nvSpPr>
        <p:spPr>
          <a:xfrm>
            <a:off x="3419244" y="21845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9"/>
          <p:cNvSpPr txBox="1">
            <a:spLocks noGrp="1"/>
          </p:cNvSpPr>
          <p:nvPr>
            <p:ph type="title" idx="4"/>
          </p:nvPr>
        </p:nvSpPr>
        <p:spPr>
          <a:xfrm>
            <a:off x="872375" y="3730570"/>
            <a:ext cx="2305500" cy="4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9"/>
          <p:cNvSpPr txBox="1">
            <a:spLocks noGrp="1"/>
          </p:cNvSpPr>
          <p:nvPr>
            <p:ph type="subTitle" idx="5"/>
          </p:nvPr>
        </p:nvSpPr>
        <p:spPr>
          <a:xfrm>
            <a:off x="872375" y="40751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9"/>
          <p:cNvSpPr txBox="1">
            <a:spLocks noGrp="1"/>
          </p:cNvSpPr>
          <p:nvPr>
            <p:ph type="title" idx="6"/>
          </p:nvPr>
        </p:nvSpPr>
        <p:spPr>
          <a:xfrm>
            <a:off x="3419246" y="3730570"/>
            <a:ext cx="2305500" cy="4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9"/>
          <p:cNvSpPr txBox="1">
            <a:spLocks noGrp="1"/>
          </p:cNvSpPr>
          <p:nvPr>
            <p:ph type="subTitle" idx="7"/>
          </p:nvPr>
        </p:nvSpPr>
        <p:spPr>
          <a:xfrm>
            <a:off x="3419244" y="40751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9"/>
          <p:cNvSpPr txBox="1">
            <a:spLocks noGrp="1"/>
          </p:cNvSpPr>
          <p:nvPr>
            <p:ph type="title" idx="8"/>
          </p:nvPr>
        </p:nvSpPr>
        <p:spPr>
          <a:xfrm>
            <a:off x="5966124" y="1839945"/>
            <a:ext cx="2305500" cy="4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9"/>
          <p:cNvSpPr txBox="1">
            <a:spLocks noGrp="1"/>
          </p:cNvSpPr>
          <p:nvPr>
            <p:ph type="subTitle" idx="9"/>
          </p:nvPr>
        </p:nvSpPr>
        <p:spPr>
          <a:xfrm>
            <a:off x="5966120" y="21845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9"/>
          <p:cNvSpPr txBox="1">
            <a:spLocks noGrp="1"/>
          </p:cNvSpPr>
          <p:nvPr>
            <p:ph type="title" idx="13"/>
          </p:nvPr>
        </p:nvSpPr>
        <p:spPr>
          <a:xfrm>
            <a:off x="5966124" y="3730570"/>
            <a:ext cx="2305500" cy="4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9"/>
          <p:cNvSpPr txBox="1">
            <a:spLocks noGrp="1"/>
          </p:cNvSpPr>
          <p:nvPr>
            <p:ph type="subTitle" idx="14"/>
          </p:nvPr>
        </p:nvSpPr>
        <p:spPr>
          <a:xfrm>
            <a:off x="5966120" y="40751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9"/>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20"/>
          <p:cNvSpPr txBox="1">
            <a:spLocks noGrp="1"/>
          </p:cNvSpPr>
          <p:nvPr>
            <p:ph type="title" hasCustomPrompt="1"/>
          </p:nvPr>
        </p:nvSpPr>
        <p:spPr>
          <a:xfrm>
            <a:off x="2528699" y="1276025"/>
            <a:ext cx="41847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20"/>
          <p:cNvSpPr txBox="1">
            <a:spLocks noGrp="1"/>
          </p:cNvSpPr>
          <p:nvPr>
            <p:ph type="subTitle" idx="1"/>
          </p:nvPr>
        </p:nvSpPr>
        <p:spPr>
          <a:xfrm>
            <a:off x="2528688" y="2152350"/>
            <a:ext cx="4184700" cy="4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0"/>
          <p:cNvSpPr txBox="1">
            <a:spLocks noGrp="1"/>
          </p:cNvSpPr>
          <p:nvPr>
            <p:ph type="title" idx="2" hasCustomPrompt="1"/>
          </p:nvPr>
        </p:nvSpPr>
        <p:spPr>
          <a:xfrm>
            <a:off x="2528699" y="2884575"/>
            <a:ext cx="41847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20"/>
          <p:cNvSpPr txBox="1">
            <a:spLocks noGrp="1"/>
          </p:cNvSpPr>
          <p:nvPr>
            <p:ph type="subTitle" idx="3"/>
          </p:nvPr>
        </p:nvSpPr>
        <p:spPr>
          <a:xfrm>
            <a:off x="2528688" y="3760900"/>
            <a:ext cx="4184700" cy="4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257300" y="2406500"/>
            <a:ext cx="4173300" cy="13080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16825" y="1039750"/>
            <a:ext cx="1213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4709075" y="4116250"/>
            <a:ext cx="3721500" cy="491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728900" y="536150"/>
            <a:ext cx="4284000" cy="99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6" name="Google Shape;106;p21"/>
          <p:cNvSpPr txBox="1">
            <a:spLocks noGrp="1"/>
          </p:cNvSpPr>
          <p:nvPr>
            <p:ph type="subTitle" idx="1"/>
          </p:nvPr>
        </p:nvSpPr>
        <p:spPr>
          <a:xfrm>
            <a:off x="4802300" y="1533950"/>
            <a:ext cx="3210600" cy="1307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7" name="Google Shape;107;p21"/>
          <p:cNvSpPr txBox="1">
            <a:spLocks noGrp="1"/>
          </p:cNvSpPr>
          <p:nvPr>
            <p:ph type="subTitle" idx="2"/>
          </p:nvPr>
        </p:nvSpPr>
        <p:spPr>
          <a:xfrm>
            <a:off x="4213700" y="2841050"/>
            <a:ext cx="3799200" cy="39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8" name="Google Shape;108;p21"/>
          <p:cNvSpPr txBox="1"/>
          <p:nvPr/>
        </p:nvSpPr>
        <p:spPr>
          <a:xfrm>
            <a:off x="2677100" y="4052650"/>
            <a:ext cx="5335800" cy="480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300"/>
              </a:spcBef>
              <a:spcAft>
                <a:spcPts val="0"/>
              </a:spcAft>
              <a:buNone/>
            </a:pPr>
            <a:r>
              <a:rPr lang="en" sz="1100">
                <a:solidFill>
                  <a:schemeClr val="lt2"/>
                </a:solidFill>
                <a:latin typeface="Inconsolata"/>
                <a:ea typeface="Inconsolata"/>
                <a:cs typeface="Inconsolata"/>
                <a:sym typeface="Inconsolata"/>
              </a:rPr>
              <a:t>CREDITS: This presentation template was created by </a:t>
            </a:r>
            <a:r>
              <a:rPr lang="en" sz="1100" b="1">
                <a:solidFill>
                  <a:schemeClr val="lt2"/>
                </a:solidFill>
                <a:uFill>
                  <a:noFill/>
                </a:uFill>
                <a:latin typeface="Inconsolata"/>
                <a:ea typeface="Inconsolata"/>
                <a:cs typeface="Inconsolata"/>
                <a:sym typeface="Inconsolata"/>
                <a:hlinkClick r:id="rId2">
                  <a:extLst>
                    <a:ext uri="{A12FA001-AC4F-418D-AE19-62706E023703}">
                      <ahyp:hlinkClr xmlns:ahyp="http://schemas.microsoft.com/office/drawing/2018/hyperlinkcolor" val="tx"/>
                    </a:ext>
                  </a:extLst>
                </a:hlinkClick>
              </a:rPr>
              <a:t>Slidesgo</a:t>
            </a:r>
            <a:r>
              <a:rPr lang="en" sz="1100">
                <a:solidFill>
                  <a:schemeClr val="lt2"/>
                </a:solidFill>
                <a:latin typeface="Inconsolata"/>
                <a:ea typeface="Inconsolata"/>
                <a:cs typeface="Inconsolata"/>
                <a:sym typeface="Inconsolata"/>
              </a:rPr>
              <a:t>, including icons by </a:t>
            </a:r>
            <a:r>
              <a:rPr lang="en" sz="1100" b="1">
                <a:solidFill>
                  <a:schemeClr val="lt2"/>
                </a:solidFill>
                <a:uFill>
                  <a:noFill/>
                </a:uFill>
                <a:latin typeface="Inconsolata"/>
                <a:ea typeface="Inconsolata"/>
                <a:cs typeface="Inconsolata"/>
                <a:sym typeface="Inconsolata"/>
                <a:hlinkClick r:id="rId3">
                  <a:extLst>
                    <a:ext uri="{A12FA001-AC4F-418D-AE19-62706E023703}">
                      <ahyp:hlinkClr xmlns:ahyp="http://schemas.microsoft.com/office/drawing/2018/hyperlinkcolor" val="tx"/>
                    </a:ext>
                  </a:extLst>
                </a:hlinkClick>
              </a:rPr>
              <a:t>Flaticon</a:t>
            </a:r>
            <a:r>
              <a:rPr lang="en" sz="1100">
                <a:solidFill>
                  <a:schemeClr val="lt2"/>
                </a:solidFill>
                <a:latin typeface="Inconsolata"/>
                <a:ea typeface="Inconsolata"/>
                <a:cs typeface="Inconsolata"/>
                <a:sym typeface="Inconsolata"/>
              </a:rPr>
              <a:t> and infographics &amp; images by </a:t>
            </a:r>
            <a:r>
              <a:rPr lang="en" sz="1100" b="1">
                <a:solidFill>
                  <a:schemeClr val="lt2"/>
                </a:solidFill>
                <a:uFill>
                  <a:noFill/>
                </a:uFill>
                <a:latin typeface="Inconsolata"/>
                <a:ea typeface="Inconsolata"/>
                <a:cs typeface="Inconsolata"/>
                <a:sym typeface="Inconsolata"/>
                <a:hlinkClick r:id="rId4">
                  <a:extLst>
                    <a:ext uri="{A12FA001-AC4F-418D-AE19-62706E023703}">
                      <ahyp:hlinkClr xmlns:ahyp="http://schemas.microsoft.com/office/drawing/2018/hyperlinkcolor" val="tx"/>
                    </a:ext>
                  </a:extLst>
                </a:hlinkClick>
              </a:rPr>
              <a:t>Freepik</a:t>
            </a:r>
            <a:endParaRPr sz="1100" b="1">
              <a:solidFill>
                <a:schemeClr val="lt2"/>
              </a:solidFill>
              <a:highlight>
                <a:srgbClr val="DFDEFC"/>
              </a:highlight>
              <a:latin typeface="Inconsolata"/>
              <a:ea typeface="Inconsolata"/>
              <a:cs typeface="Inconsolata"/>
              <a:sym typeface="Inconsolat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047775"/>
            <a:ext cx="6823200" cy="3600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981950" y="2395794"/>
            <a:ext cx="2991900" cy="5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400" b="1" i="0">
                <a:latin typeface="Alegreya Sans"/>
                <a:ea typeface="Alegreya Sans"/>
                <a:cs typeface="Alegreya Sans"/>
                <a:sym typeface="Alegreya San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5170150" y="2395794"/>
            <a:ext cx="29919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400" b="1" i="0">
                <a:latin typeface="Alegreya Sans"/>
                <a:ea typeface="Alegreya Sans"/>
                <a:cs typeface="Alegreya Sans"/>
                <a:sym typeface="Alegreya Sa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981950" y="2820696"/>
            <a:ext cx="2991900" cy="10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5170150" y="2820696"/>
            <a:ext cx="2991900" cy="10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4271725" y="1533525"/>
            <a:ext cx="4154100" cy="29418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899863" y="1304450"/>
            <a:ext cx="5353800" cy="2457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7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13377" y="1196100"/>
            <a:ext cx="43260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713375" y="2264500"/>
            <a:ext cx="3830700" cy="15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3238500" y="526625"/>
            <a:ext cx="5135100" cy="106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1pPr>
            <a:lvl2pPr lvl="1"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2pPr>
            <a:lvl3pPr lvl="2"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3pPr>
            <a:lvl4pPr lvl="3"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4pPr>
            <a:lvl5pPr lvl="4"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5pPr>
            <a:lvl6pPr lvl="5"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6pPr>
            <a:lvl7pPr lvl="6"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7pPr>
            <a:lvl8pPr lvl="7"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8pPr>
            <a:lvl9pPr lvl="8" rtl="0">
              <a:spcBef>
                <a:spcPts val="0"/>
              </a:spcBef>
              <a:spcAft>
                <a:spcPts val="0"/>
              </a:spcAft>
              <a:buClr>
                <a:schemeClr val="lt2"/>
              </a:buClr>
              <a:buSzPts val="3500"/>
              <a:buFont typeface="Alegreya Sans"/>
              <a:buNone/>
              <a:defRPr sz="3500" b="1">
                <a:solidFill>
                  <a:schemeClr val="lt2"/>
                </a:solidFill>
                <a:latin typeface="Alegreya Sans"/>
                <a:ea typeface="Alegreya Sans"/>
                <a:cs typeface="Alegreya Sans"/>
                <a:sym typeface="Alegreya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1pPr>
            <a:lvl2pPr marL="914400" lvl="1" indent="-317500">
              <a:lnSpc>
                <a:spcPct val="115000"/>
              </a:lnSpc>
              <a:spcBef>
                <a:spcPts val="160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2pPr>
            <a:lvl3pPr marL="1371600" lvl="2" indent="-317500">
              <a:lnSpc>
                <a:spcPct val="115000"/>
              </a:lnSpc>
              <a:spcBef>
                <a:spcPts val="160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3pPr>
            <a:lvl4pPr marL="1828800" lvl="3" indent="-317500">
              <a:lnSpc>
                <a:spcPct val="115000"/>
              </a:lnSpc>
              <a:spcBef>
                <a:spcPts val="160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4pPr>
            <a:lvl5pPr marL="2286000" lvl="4" indent="-317500">
              <a:lnSpc>
                <a:spcPct val="115000"/>
              </a:lnSpc>
              <a:spcBef>
                <a:spcPts val="160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5pPr>
            <a:lvl6pPr marL="2743200" lvl="5" indent="-317500">
              <a:lnSpc>
                <a:spcPct val="115000"/>
              </a:lnSpc>
              <a:spcBef>
                <a:spcPts val="160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6pPr>
            <a:lvl7pPr marL="3200400" lvl="6" indent="-317500">
              <a:lnSpc>
                <a:spcPct val="115000"/>
              </a:lnSpc>
              <a:spcBef>
                <a:spcPts val="160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7pPr>
            <a:lvl8pPr marL="3657600" lvl="7" indent="-317500">
              <a:lnSpc>
                <a:spcPct val="115000"/>
              </a:lnSpc>
              <a:spcBef>
                <a:spcPts val="1600"/>
              </a:spcBef>
              <a:spcAft>
                <a:spcPts val="0"/>
              </a:spcAft>
              <a:buClr>
                <a:schemeClr val="lt2"/>
              </a:buClr>
              <a:buSzPts val="1400"/>
              <a:buFont typeface="Inconsolata"/>
              <a:buChar char="○"/>
              <a:defRPr>
                <a:solidFill>
                  <a:schemeClr val="lt2"/>
                </a:solidFill>
                <a:latin typeface="Inconsolata"/>
                <a:ea typeface="Inconsolata"/>
                <a:cs typeface="Inconsolata"/>
                <a:sym typeface="Inconsolata"/>
              </a:defRPr>
            </a:lvl8pPr>
            <a:lvl9pPr marL="4114800" lvl="8" indent="-317500">
              <a:lnSpc>
                <a:spcPct val="115000"/>
              </a:lnSpc>
              <a:spcBef>
                <a:spcPts val="1600"/>
              </a:spcBef>
              <a:spcAft>
                <a:spcPts val="1600"/>
              </a:spcAft>
              <a:buClr>
                <a:schemeClr val="lt2"/>
              </a:buClr>
              <a:buSzPts val="1400"/>
              <a:buFont typeface="Inconsolata"/>
              <a:buChar char="■"/>
              <a:defRPr>
                <a:solidFill>
                  <a:schemeClr val="lt2"/>
                </a:solidFill>
                <a:latin typeface="Inconsolata"/>
                <a:ea typeface="Inconsolata"/>
                <a:cs typeface="Inconsolata"/>
                <a:sym typeface="Inconso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ogetfunding.com/campaigns/?country=j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7.xml"/><Relationship Id="rId7"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slide" Target="slide18.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slide" Target="slide19.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oustonmethodist.org/blog/articles/2022/feb/5-benefits-of-pilates-that-might-convince-you-to-add-it-to-your-workout-regimen/" TargetMode="External"/><Relationship Id="rId7" Type="http://schemas.openxmlformats.org/officeDocument/2006/relationships/hyperlink" Target="http://bpilates.ca/2019/10/31/pilates-fac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sheppardmethodpilates.com/what-should-my-pilates-goals-be/" TargetMode="External"/><Relationship Id="rId5" Type="http://schemas.openxmlformats.org/officeDocument/2006/relationships/hyperlink" Target="https://www.mhconn.org/mind-body-health/practicing-pilates-improve-mental-health/" TargetMode="External"/><Relationship Id="rId4" Type="http://schemas.openxmlformats.org/officeDocument/2006/relationships/hyperlink" Target="https://health.clevelandclinic.org/everything-you-want-to-know-about-pilat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1l-RRd3wLbr-w_AM2THkkgU3HFUGPOZtjzyJ5krrUCLQ/edit#response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ctrTitle"/>
          </p:nvPr>
        </p:nvSpPr>
        <p:spPr>
          <a:xfrm>
            <a:off x="4603409" y="1394003"/>
            <a:ext cx="4304100" cy="179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aramond"/>
              </a:rPr>
              <a:t>PILATES</a:t>
            </a:r>
            <a:endParaRPr dirty="0">
              <a:latin typeface="Garamond"/>
            </a:endParaRPr>
          </a:p>
        </p:txBody>
      </p:sp>
      <p:sp>
        <p:nvSpPr>
          <p:cNvPr id="115" name="Google Shape;115;p23"/>
          <p:cNvSpPr txBox="1">
            <a:spLocks noGrp="1"/>
          </p:cNvSpPr>
          <p:nvPr>
            <p:ph type="subTitle" idx="1"/>
          </p:nvPr>
        </p:nvSpPr>
        <p:spPr>
          <a:xfrm>
            <a:off x="4634150" y="2676727"/>
            <a:ext cx="4469400" cy="68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Palatino"/>
                <a:sym typeface="Arial"/>
              </a:rPr>
              <a:t>By: Jana, Martina, Salma</a:t>
            </a:r>
          </a:p>
          <a:p>
            <a:pPr marL="0" lvl="0" indent="0" algn="l" rtl="0">
              <a:spcBef>
                <a:spcPts val="0"/>
              </a:spcBef>
              <a:spcAft>
                <a:spcPts val="0"/>
              </a:spcAft>
              <a:buNone/>
            </a:pPr>
            <a:r>
              <a:rPr lang="en" dirty="0">
                <a:latin typeface="Palatino"/>
                <a:sym typeface="Arial"/>
              </a:rPr>
              <a:t>Date: March 2023</a:t>
            </a:r>
            <a:endParaRPr dirty="0">
              <a:latin typeface="Palatino"/>
              <a:sym typeface="Arial"/>
            </a:endParaRPr>
          </a:p>
          <a:p>
            <a:pPr marL="0" lvl="0" indent="0" algn="l" rtl="0">
              <a:spcBef>
                <a:spcPts val="0"/>
              </a:spcBef>
              <a:spcAft>
                <a:spcPts val="0"/>
              </a:spcAft>
              <a:buNone/>
            </a:pPr>
            <a:r>
              <a:rPr lang="en" dirty="0">
                <a:latin typeface="Palatino"/>
                <a:sym typeface="Arial"/>
              </a:rPr>
              <a:t>Class: 8E</a:t>
            </a:r>
            <a:endParaRPr dirty="0">
              <a:latin typeface="Palatino"/>
              <a:sym typeface="Arial"/>
            </a:endParaRPr>
          </a:p>
        </p:txBody>
      </p:sp>
      <p:sp>
        <p:nvSpPr>
          <p:cNvPr id="116" name="Google Shape;116;p23"/>
          <p:cNvSpPr txBox="1"/>
          <p:nvPr/>
        </p:nvSpPr>
        <p:spPr>
          <a:xfrm rot="-447500">
            <a:off x="4361896" y="4643425"/>
            <a:ext cx="2999880" cy="4002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7" name="Google Shape;117;p23"/>
          <p:cNvPicPr preferRelativeResize="0"/>
          <p:nvPr/>
        </p:nvPicPr>
        <p:blipFill rotWithShape="1">
          <a:blip r:embed="rId3">
            <a:alphaModFix/>
          </a:blip>
          <a:srcRect l="18685"/>
          <a:stretch/>
        </p:blipFill>
        <p:spPr>
          <a:xfrm>
            <a:off x="40450" y="0"/>
            <a:ext cx="3828165" cy="5143500"/>
          </a:xfrm>
          <a:prstGeom prst="rect">
            <a:avLst/>
          </a:prstGeom>
          <a:noFill/>
          <a:ln w="38100" cap="flat" cmpd="sng">
            <a:solidFill>
              <a:schemeClr val="dk2"/>
            </a:solidFill>
            <a:prstDash val="solid"/>
            <a:round/>
            <a:headEnd type="none" w="sm" len="sm"/>
            <a:tailEnd type="none" w="sm" len="sm"/>
          </a:ln>
          <a:effectLst>
            <a:outerShdw blurRad="585788" dist="57150" algn="bl" rotWithShape="0">
              <a:srgbClr val="000000"/>
            </a:outerShdw>
          </a:effec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2"/>
          <p:cNvPicPr preferRelativeResize="0"/>
          <p:nvPr/>
        </p:nvPicPr>
        <p:blipFill>
          <a:blip r:embed="rId3">
            <a:alphaModFix/>
          </a:blip>
          <a:stretch>
            <a:fillRect/>
          </a:stretch>
        </p:blipFill>
        <p:spPr>
          <a:xfrm>
            <a:off x="152400" y="630771"/>
            <a:ext cx="8839200" cy="3881958"/>
          </a:xfrm>
          <a:prstGeom prst="rect">
            <a:avLst/>
          </a:prstGeom>
          <a:noFill/>
          <a:ln>
            <a:noFill/>
          </a:ln>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3"/>
          <p:cNvPicPr preferRelativeResize="0"/>
          <p:nvPr/>
        </p:nvPicPr>
        <p:blipFill>
          <a:blip r:embed="rId3">
            <a:alphaModFix/>
          </a:blip>
          <a:stretch>
            <a:fillRect/>
          </a:stretch>
        </p:blipFill>
        <p:spPr>
          <a:xfrm>
            <a:off x="152400" y="630771"/>
            <a:ext cx="8839200" cy="3881958"/>
          </a:xfrm>
          <a:prstGeom prst="rect">
            <a:avLst/>
          </a:prstGeom>
          <a:noFill/>
          <a:ln>
            <a:noFill/>
          </a:ln>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4"/>
          <p:cNvPicPr preferRelativeResize="0"/>
          <p:nvPr/>
        </p:nvPicPr>
        <p:blipFill>
          <a:blip r:embed="rId3">
            <a:alphaModFix/>
          </a:blip>
          <a:stretch>
            <a:fillRect/>
          </a:stretch>
        </p:blipFill>
        <p:spPr>
          <a:xfrm>
            <a:off x="152400" y="630771"/>
            <a:ext cx="8839200" cy="3881958"/>
          </a:xfrm>
          <a:prstGeom prst="rect">
            <a:avLst/>
          </a:prstGeom>
          <a:noFill/>
          <a:ln>
            <a:noFill/>
          </a:ln>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n" dirty="0">
                <a:latin typeface="Garamond"/>
                <a:ea typeface="Garamond"/>
                <a:cs typeface="Garamond"/>
                <a:sym typeface="Garamond"/>
              </a:rPr>
              <a:t>05|Finance</a:t>
            </a:r>
            <a:endParaRPr dirty="0"/>
          </a:p>
        </p:txBody>
      </p:sp>
      <p:sp>
        <p:nvSpPr>
          <p:cNvPr id="221" name="Google Shape;221;p35"/>
          <p:cNvSpPr txBox="1">
            <a:spLocks noGrp="1"/>
          </p:cNvSpPr>
          <p:nvPr>
            <p:ph type="body" idx="1"/>
          </p:nvPr>
        </p:nvSpPr>
        <p:spPr>
          <a:xfrm>
            <a:off x="910875" y="1208700"/>
            <a:ext cx="3511200" cy="295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dirty="0">
                <a:latin typeface="Palatino"/>
                <a:ea typeface="Palatino"/>
                <a:cs typeface="Palatino"/>
                <a:sym typeface="Palatino"/>
              </a:rPr>
              <a:t>There are many ways in which we could get finance but we found that having the most effective,simple and creative way is to use </a:t>
            </a:r>
            <a:r>
              <a:rPr lang="en-GB" sz="1800" dirty="0">
                <a:latin typeface="Palatino"/>
                <a:hlinkClick r:id="rId3">
                  <a:extLst>
                    <a:ext uri="{A12FA001-AC4F-418D-AE19-62706E023703}">
                      <ahyp:hlinkClr xmlns:ahyp="http://schemas.microsoft.com/office/drawing/2018/hyperlinkcolor" val="tx"/>
                    </a:ext>
                  </a:extLst>
                </a:hlinkClick>
              </a:rPr>
              <a:t>https://gogetfunding.com/campaigns/?country=jo</a:t>
            </a:r>
            <a:r>
              <a:rPr lang="en" sz="1800" dirty="0">
                <a:latin typeface="Palatino"/>
                <a:sym typeface="Palatino"/>
              </a:rPr>
              <a:t>that </a:t>
            </a:r>
            <a:r>
              <a:rPr lang="en" sz="1800" dirty="0">
                <a:latin typeface="Palatino"/>
                <a:ea typeface="Palatino"/>
                <a:cs typeface="Palatino"/>
                <a:sym typeface="Palatino"/>
              </a:rPr>
              <a:t>is available in Jordan ,this idea can help with finance.</a:t>
            </a:r>
            <a:endParaRPr sz="1800" dirty="0">
              <a:latin typeface="Palatino"/>
              <a:ea typeface="Palatino"/>
              <a:cs typeface="Palatino"/>
              <a:sym typeface="Palatino"/>
            </a:endParaRPr>
          </a:p>
        </p:txBody>
      </p:sp>
      <p:sp>
        <p:nvSpPr>
          <p:cNvPr id="222" name="Google Shape;222;p35"/>
          <p:cNvSpPr/>
          <p:nvPr/>
        </p:nvSpPr>
        <p:spPr>
          <a:xfrm rot="-2700000">
            <a:off x="6185635" y="37797"/>
            <a:ext cx="6841682" cy="5296513"/>
          </a:xfrm>
          <a:prstGeom prst="mathMinus">
            <a:avLst>
              <a:gd name="adj1" fmla="val 32083"/>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rot="-2700000">
            <a:off x="3560409" y="-1662734"/>
            <a:ext cx="7965982" cy="7621480"/>
          </a:xfrm>
          <a:prstGeom prst="mathMinus">
            <a:avLst>
              <a:gd name="adj1" fmla="val 23630"/>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chemeClr val="lt1"/>
              </a:solidFill>
              <a:latin typeface="Palatino"/>
              <a:ea typeface="Palatino"/>
              <a:cs typeface="Palatino"/>
              <a:sym typeface="Palatino"/>
            </a:endParaRPr>
          </a:p>
        </p:txBody>
      </p:sp>
      <p:sp>
        <p:nvSpPr>
          <p:cNvPr id="224" name="Google Shape;224;p35"/>
          <p:cNvSpPr/>
          <p:nvPr/>
        </p:nvSpPr>
        <p:spPr>
          <a:xfrm rot="-2700000">
            <a:off x="4663990" y="-2553150"/>
            <a:ext cx="4484471" cy="5296513"/>
          </a:xfrm>
          <a:prstGeom prst="mathMinus">
            <a:avLst>
              <a:gd name="adj1" fmla="val 32083"/>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720000" y="671316"/>
            <a:ext cx="7704000" cy="572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dirty="0">
                <a:latin typeface="Garamond"/>
                <a:ea typeface="Garamond"/>
                <a:cs typeface="Garamond"/>
                <a:sym typeface="Garamond"/>
              </a:rPr>
              <a:t>06|Location </a:t>
            </a:r>
            <a:endParaRPr dirty="0">
              <a:latin typeface="Garamond"/>
              <a:ea typeface="Garamond"/>
              <a:cs typeface="Garamond"/>
              <a:sym typeface="Garamond"/>
            </a:endParaRPr>
          </a:p>
          <a:p>
            <a:pPr marL="0" marR="0" lvl="0" indent="0" algn="l" rtl="0">
              <a:lnSpc>
                <a:spcPct val="100000"/>
              </a:lnSpc>
              <a:spcBef>
                <a:spcPts val="0"/>
              </a:spcBef>
              <a:spcAft>
                <a:spcPts val="0"/>
              </a:spcAft>
              <a:buNone/>
            </a:pPr>
            <a:endParaRPr dirty="0">
              <a:latin typeface="Garamond"/>
              <a:ea typeface="Garamond"/>
              <a:cs typeface="Garamond"/>
              <a:sym typeface="Garamond"/>
            </a:endParaRPr>
          </a:p>
        </p:txBody>
      </p:sp>
      <p:sp>
        <p:nvSpPr>
          <p:cNvPr id="230" name="Google Shape;230;p36"/>
          <p:cNvSpPr txBox="1">
            <a:spLocks noGrp="1"/>
          </p:cNvSpPr>
          <p:nvPr>
            <p:ph type="body" idx="1"/>
          </p:nvPr>
        </p:nvSpPr>
        <p:spPr>
          <a:xfrm>
            <a:off x="720000" y="1047775"/>
            <a:ext cx="34707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dirty="0">
                <a:latin typeface="Palatino"/>
                <a:ea typeface="Palatino"/>
                <a:cs typeface="Palatino"/>
                <a:sym typeface="Palatino"/>
              </a:rPr>
              <a:t>The majority of the N.O.S students chose to practice pilates during P.E classes. Although the gym seemed as a good option, we decided having  a Pilates sports area.</a:t>
            </a:r>
            <a:endParaRPr sz="1800" dirty="0">
              <a:latin typeface="Palatino"/>
              <a:ea typeface="Palatino"/>
              <a:cs typeface="Palatino"/>
              <a:sym typeface="Palatino"/>
            </a:endParaRPr>
          </a:p>
        </p:txBody>
      </p:sp>
      <p:sp>
        <p:nvSpPr>
          <p:cNvPr id="231" name="Google Shape;231;p36"/>
          <p:cNvSpPr/>
          <p:nvPr/>
        </p:nvSpPr>
        <p:spPr>
          <a:xfrm rot="-2700000">
            <a:off x="4663990" y="-2553150"/>
            <a:ext cx="4484471" cy="5296513"/>
          </a:xfrm>
          <a:prstGeom prst="mathMinus">
            <a:avLst>
              <a:gd name="adj1" fmla="val 32083"/>
            </a:avLst>
          </a:prstGeom>
          <a:solidFill>
            <a:srgbClr val="B6D7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3500" b="1">
              <a:solidFill>
                <a:schemeClr val="lt2"/>
              </a:solidFill>
              <a:latin typeface="Garamond"/>
              <a:ea typeface="Garamond"/>
              <a:cs typeface="Garamond"/>
              <a:sym typeface="Garamond"/>
            </a:endParaRPr>
          </a:p>
        </p:txBody>
      </p:sp>
      <p:sp>
        <p:nvSpPr>
          <p:cNvPr id="232" name="Google Shape;232;p36"/>
          <p:cNvSpPr/>
          <p:nvPr/>
        </p:nvSpPr>
        <p:spPr>
          <a:xfrm rot="-2700000">
            <a:off x="3560409" y="-1662734"/>
            <a:ext cx="7965982" cy="7621480"/>
          </a:xfrm>
          <a:prstGeom prst="mathMinus">
            <a:avLst>
              <a:gd name="adj1" fmla="val 23630"/>
            </a:avLst>
          </a:prstGeom>
          <a:solidFill>
            <a:srgbClr val="B6D7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3500" b="1">
              <a:solidFill>
                <a:schemeClr val="lt2"/>
              </a:solidFill>
              <a:latin typeface="Garamond"/>
              <a:ea typeface="Garamond"/>
              <a:cs typeface="Garamond"/>
              <a:sym typeface="Garamond"/>
            </a:endParaRPr>
          </a:p>
        </p:txBody>
      </p:sp>
      <p:sp>
        <p:nvSpPr>
          <p:cNvPr id="233" name="Google Shape;233;p36"/>
          <p:cNvSpPr/>
          <p:nvPr/>
        </p:nvSpPr>
        <p:spPr>
          <a:xfrm rot="-2700000">
            <a:off x="6185635" y="37797"/>
            <a:ext cx="6841682" cy="5296513"/>
          </a:xfrm>
          <a:prstGeom prst="mathMinus">
            <a:avLst>
              <a:gd name="adj1" fmla="val 32083"/>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7">
            <a:hlinkClick r:id="rId3" action="ppaction://hlinksldjump"/>
          </p:cNvPr>
          <p:cNvPicPr preferRelativeResize="0"/>
          <p:nvPr/>
        </p:nvPicPr>
        <p:blipFill>
          <a:blip r:embed="rId4">
            <a:alphaModFix/>
          </a:blip>
          <a:stretch>
            <a:fillRect/>
          </a:stretch>
        </p:blipFill>
        <p:spPr>
          <a:xfrm>
            <a:off x="5490400" y="162325"/>
            <a:ext cx="2414400" cy="2414400"/>
          </a:xfrm>
          <a:prstGeom prst="rect">
            <a:avLst/>
          </a:prstGeom>
          <a:noFill/>
          <a:ln>
            <a:noFill/>
          </a:ln>
        </p:spPr>
      </p:pic>
      <p:pic>
        <p:nvPicPr>
          <p:cNvPr id="239" name="Google Shape;239;p37">
            <a:hlinkClick r:id="rId5" action="ppaction://hlinksldjump"/>
          </p:cNvPr>
          <p:cNvPicPr preferRelativeResize="0"/>
          <p:nvPr/>
        </p:nvPicPr>
        <p:blipFill>
          <a:blip r:embed="rId6">
            <a:alphaModFix/>
          </a:blip>
          <a:stretch>
            <a:fillRect/>
          </a:stretch>
        </p:blipFill>
        <p:spPr>
          <a:xfrm>
            <a:off x="1011725" y="2686050"/>
            <a:ext cx="2261975" cy="2261975"/>
          </a:xfrm>
          <a:prstGeom prst="rect">
            <a:avLst/>
          </a:prstGeom>
          <a:noFill/>
          <a:ln>
            <a:noFill/>
          </a:ln>
        </p:spPr>
      </p:pic>
      <p:pic>
        <p:nvPicPr>
          <p:cNvPr id="240" name="Google Shape;240;p37">
            <a:hlinkClick r:id="rId7" action="ppaction://hlinksldjump"/>
          </p:cNvPr>
          <p:cNvPicPr preferRelativeResize="0"/>
          <p:nvPr/>
        </p:nvPicPr>
        <p:blipFill>
          <a:blip r:embed="rId8">
            <a:alphaModFix/>
          </a:blip>
          <a:stretch>
            <a:fillRect/>
          </a:stretch>
        </p:blipFill>
        <p:spPr>
          <a:xfrm>
            <a:off x="952100" y="178900"/>
            <a:ext cx="2381251" cy="2381251"/>
          </a:xfrm>
          <a:prstGeom prst="rect">
            <a:avLst/>
          </a:prstGeom>
          <a:noFill/>
          <a:ln>
            <a:noFill/>
          </a:ln>
        </p:spPr>
      </p:pic>
      <p:pic>
        <p:nvPicPr>
          <p:cNvPr id="241" name="Google Shape;241;p37">
            <a:hlinkClick r:id="rId9" action="ppaction://hlinksldjump"/>
          </p:cNvPr>
          <p:cNvPicPr preferRelativeResize="0"/>
          <p:nvPr/>
        </p:nvPicPr>
        <p:blipFill>
          <a:blip r:embed="rId10">
            <a:alphaModFix/>
          </a:blip>
          <a:stretch>
            <a:fillRect/>
          </a:stretch>
        </p:blipFill>
        <p:spPr>
          <a:xfrm>
            <a:off x="5809463" y="2686050"/>
            <a:ext cx="2261975" cy="2261975"/>
          </a:xfrm>
          <a:prstGeom prst="rect">
            <a:avLst/>
          </a:prstGeom>
          <a:noFill/>
          <a:ln>
            <a:noFill/>
          </a:ln>
        </p:spPr>
      </p:pic>
      <p:sp>
        <p:nvSpPr>
          <p:cNvPr id="242" name="Google Shape;242;p37"/>
          <p:cNvSpPr txBox="1"/>
          <p:nvPr/>
        </p:nvSpPr>
        <p:spPr>
          <a:xfrm>
            <a:off x="3939118" y="1464277"/>
            <a:ext cx="1995391" cy="1800463"/>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None/>
            </a:pPr>
            <a:r>
              <a:rPr lang="en" sz="3500" b="1" dirty="0">
                <a:solidFill>
                  <a:schemeClr val="lt2"/>
                </a:solidFill>
                <a:latin typeface="Garamond"/>
                <a:ea typeface="Garamond"/>
                <a:cs typeface="Garamond"/>
                <a:sym typeface="Garamond"/>
              </a:rPr>
              <a:t>Fun quick game</a:t>
            </a:r>
            <a:endParaRPr sz="3500" b="1" dirty="0">
              <a:solidFill>
                <a:schemeClr val="lt2"/>
              </a:solidFill>
              <a:latin typeface="Garamond"/>
              <a:ea typeface="Garamond"/>
              <a:cs typeface="Garamond"/>
              <a:sym typeface="Garamond"/>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Google Shape;247;p38"/>
          <p:cNvSpPr txBox="1">
            <a:spLocks noGrp="1"/>
          </p:cNvSpPr>
          <p:nvPr>
            <p:ph type="ctrTitle"/>
          </p:nvPr>
        </p:nvSpPr>
        <p:spPr>
          <a:xfrm>
            <a:off x="1305300" y="1836300"/>
            <a:ext cx="6533400" cy="14709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dirty="0">
                <a:latin typeface="Palatino"/>
                <a:ea typeface="Palatino"/>
                <a:cs typeface="Palatino"/>
                <a:sym typeface="Palatino"/>
              </a:rPr>
              <a:t>Your Mind Will Get Fit</a:t>
            </a:r>
            <a:endParaRPr dirty="0">
              <a:latin typeface="Palatino"/>
              <a:ea typeface="Palatino"/>
              <a:cs typeface="Palatino"/>
              <a:sym typeface="Palatino"/>
            </a:endParaRPr>
          </a:p>
        </p:txBody>
      </p:sp>
      <p:pic>
        <p:nvPicPr>
          <p:cNvPr id="248" name="Google Shape;248;p38">
            <a:hlinkClick r:id="rId3" action="ppaction://hlinksldjump"/>
          </p:cNvPr>
          <p:cNvPicPr preferRelativeResize="0"/>
          <p:nvPr/>
        </p:nvPicPr>
        <p:blipFill>
          <a:blip r:embed="rId4">
            <a:alphaModFix/>
          </a:blip>
          <a:stretch>
            <a:fillRect/>
          </a:stretch>
        </p:blipFill>
        <p:spPr>
          <a:xfrm>
            <a:off x="7728575" y="54300"/>
            <a:ext cx="1224975" cy="1224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39"/>
          <p:cNvSpPr txBox="1">
            <a:spLocks noGrp="1"/>
          </p:cNvSpPr>
          <p:nvPr>
            <p:ph type="ctrTitle"/>
          </p:nvPr>
        </p:nvSpPr>
        <p:spPr>
          <a:xfrm>
            <a:off x="1411349" y="1400025"/>
            <a:ext cx="6321300" cy="18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alatino"/>
                <a:ea typeface="Palatino"/>
                <a:cs typeface="Palatino"/>
                <a:sym typeface="Palatino"/>
              </a:rPr>
              <a:t>Push Ups is a Pilates Exercise</a:t>
            </a:r>
            <a:endParaRPr dirty="0">
              <a:solidFill>
                <a:srgbClr val="0F0F0F"/>
              </a:solidFill>
            </a:endParaRPr>
          </a:p>
        </p:txBody>
      </p:sp>
      <p:pic>
        <p:nvPicPr>
          <p:cNvPr id="254" name="Google Shape;254;p39">
            <a:hlinkClick r:id="rId3" action="ppaction://hlinksldjump"/>
          </p:cNvPr>
          <p:cNvPicPr preferRelativeResize="0"/>
          <p:nvPr/>
        </p:nvPicPr>
        <p:blipFill>
          <a:blip r:embed="rId4">
            <a:alphaModFix/>
          </a:blip>
          <a:stretch>
            <a:fillRect/>
          </a:stretch>
        </p:blipFill>
        <p:spPr>
          <a:xfrm>
            <a:off x="7786875" y="74650"/>
            <a:ext cx="1296050" cy="1296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58"/>
        <p:cNvGrpSpPr/>
        <p:nvPr/>
      </p:nvGrpSpPr>
      <p:grpSpPr>
        <a:xfrm>
          <a:off x="0" y="0"/>
          <a:ext cx="0" cy="0"/>
          <a:chOff x="0" y="0"/>
          <a:chExt cx="0" cy="0"/>
        </a:xfrm>
      </p:grpSpPr>
      <p:sp>
        <p:nvSpPr>
          <p:cNvPr id="259" name="Google Shape;259;p40"/>
          <p:cNvSpPr txBox="1">
            <a:spLocks noGrp="1"/>
          </p:cNvSpPr>
          <p:nvPr>
            <p:ph type="ctrTitle"/>
          </p:nvPr>
        </p:nvSpPr>
        <p:spPr>
          <a:xfrm>
            <a:off x="768600" y="1621800"/>
            <a:ext cx="7606800" cy="1899900"/>
          </a:xfrm>
          <a:prstGeom prst="rect">
            <a:avLst/>
          </a:prstGeom>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dirty="0">
                <a:latin typeface="Palatino"/>
                <a:ea typeface="Palatino"/>
                <a:cs typeface="Palatino"/>
                <a:sym typeface="Palatino"/>
              </a:rPr>
              <a:t>Pilates was Originally Called Contrology</a:t>
            </a:r>
            <a:endParaRPr dirty="0">
              <a:latin typeface="Palatino"/>
              <a:ea typeface="Palatino"/>
              <a:cs typeface="Palatino"/>
              <a:sym typeface="Palatino"/>
            </a:endParaRPr>
          </a:p>
        </p:txBody>
      </p:sp>
      <p:pic>
        <p:nvPicPr>
          <p:cNvPr id="260" name="Google Shape;260;p40">
            <a:hlinkClick r:id="rId3" action="ppaction://hlinksldjump"/>
          </p:cNvPr>
          <p:cNvPicPr preferRelativeResize="0"/>
          <p:nvPr/>
        </p:nvPicPr>
        <p:blipFill>
          <a:blip r:embed="rId4">
            <a:alphaModFix/>
          </a:blip>
          <a:stretch>
            <a:fillRect/>
          </a:stretch>
        </p:blipFill>
        <p:spPr>
          <a:xfrm>
            <a:off x="7701675" y="-35500"/>
            <a:ext cx="1388026" cy="1388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64"/>
        <p:cNvGrpSpPr/>
        <p:nvPr/>
      </p:nvGrpSpPr>
      <p:grpSpPr>
        <a:xfrm>
          <a:off x="0" y="0"/>
          <a:ext cx="0" cy="0"/>
          <a:chOff x="0" y="0"/>
          <a:chExt cx="0" cy="0"/>
        </a:xfrm>
      </p:grpSpPr>
      <p:sp>
        <p:nvSpPr>
          <p:cNvPr id="265" name="Google Shape;265;p41"/>
          <p:cNvSpPr txBox="1">
            <a:spLocks noGrp="1"/>
          </p:cNvSpPr>
          <p:nvPr>
            <p:ph type="ctrTitle"/>
          </p:nvPr>
        </p:nvSpPr>
        <p:spPr>
          <a:xfrm>
            <a:off x="1000499" y="1535700"/>
            <a:ext cx="7143000" cy="2072100"/>
          </a:xfrm>
          <a:prstGeom prst="rect">
            <a:avLst/>
          </a:prstGeom>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dirty="0">
                <a:latin typeface="Palatino"/>
                <a:ea typeface="Palatino"/>
                <a:cs typeface="Palatino"/>
                <a:sym typeface="Palatino"/>
              </a:rPr>
              <a:t>The First Contrology Students Were Men</a:t>
            </a:r>
            <a:endParaRPr dirty="0">
              <a:latin typeface="Palatino"/>
              <a:ea typeface="Palatino"/>
              <a:cs typeface="Palatino"/>
              <a:sym typeface="Palatino"/>
            </a:endParaRPr>
          </a:p>
        </p:txBody>
      </p:sp>
      <p:pic>
        <p:nvPicPr>
          <p:cNvPr id="266" name="Google Shape;266;p41">
            <a:hlinkClick r:id="rId3" action="ppaction://hlinksldjump"/>
          </p:cNvPr>
          <p:cNvPicPr preferRelativeResize="0"/>
          <p:nvPr/>
        </p:nvPicPr>
        <p:blipFill>
          <a:blip r:embed="rId4">
            <a:alphaModFix/>
          </a:blip>
          <a:stretch>
            <a:fillRect/>
          </a:stretch>
        </p:blipFill>
        <p:spPr>
          <a:xfrm>
            <a:off x="7699200" y="-45400"/>
            <a:ext cx="1314324" cy="1314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761775" y="1794525"/>
            <a:ext cx="3545400" cy="3495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dirty="0">
                <a:latin typeface="Palatino"/>
                <a:ea typeface="Palatino"/>
                <a:cs typeface="Palatino"/>
                <a:sym typeface="Palatino"/>
              </a:rPr>
              <a:t>Introduction</a:t>
            </a:r>
            <a:endParaRPr dirty="0">
              <a:latin typeface="Palatino"/>
              <a:ea typeface="Palatino"/>
              <a:cs typeface="Palatino"/>
              <a:sym typeface="Palatino"/>
            </a:endParaRPr>
          </a:p>
        </p:txBody>
      </p:sp>
      <p:sp>
        <p:nvSpPr>
          <p:cNvPr id="123" name="Google Shape;123;p24"/>
          <p:cNvSpPr txBox="1">
            <a:spLocks noGrp="1"/>
          </p:cNvSpPr>
          <p:nvPr>
            <p:ph type="title" idx="2"/>
          </p:nvPr>
        </p:nvSpPr>
        <p:spPr>
          <a:xfrm>
            <a:off x="2236325" y="1107008"/>
            <a:ext cx="596400" cy="5934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dirty="0">
                <a:latin typeface="Palatino"/>
                <a:ea typeface="Palatino"/>
                <a:cs typeface="Palatino"/>
                <a:sym typeface="Palatino"/>
              </a:rPr>
              <a:t>01</a:t>
            </a:r>
            <a:endParaRPr sz="2400" dirty="0">
              <a:latin typeface="Palatino"/>
              <a:ea typeface="Palatino"/>
              <a:cs typeface="Palatino"/>
              <a:sym typeface="Palatino"/>
            </a:endParaRPr>
          </a:p>
        </p:txBody>
      </p:sp>
      <p:sp>
        <p:nvSpPr>
          <p:cNvPr id="124" name="Google Shape;124;p24"/>
          <p:cNvSpPr txBox="1">
            <a:spLocks noGrp="1"/>
          </p:cNvSpPr>
          <p:nvPr>
            <p:ph type="title" idx="3"/>
          </p:nvPr>
        </p:nvSpPr>
        <p:spPr>
          <a:xfrm>
            <a:off x="4949575" y="1794525"/>
            <a:ext cx="3545400" cy="3495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dirty="0">
                <a:latin typeface="Palatino"/>
                <a:ea typeface="Palatino"/>
                <a:cs typeface="Palatino"/>
                <a:sym typeface="Palatino"/>
              </a:rPr>
              <a:t>Consequences</a:t>
            </a:r>
            <a:endParaRPr dirty="0">
              <a:latin typeface="Palatino"/>
              <a:ea typeface="Palatino"/>
              <a:cs typeface="Palatino"/>
              <a:sym typeface="Palatino"/>
            </a:endParaRPr>
          </a:p>
        </p:txBody>
      </p:sp>
      <p:sp>
        <p:nvSpPr>
          <p:cNvPr id="125" name="Google Shape;125;p24"/>
          <p:cNvSpPr txBox="1">
            <a:spLocks noGrp="1"/>
          </p:cNvSpPr>
          <p:nvPr>
            <p:ph type="title" idx="4"/>
          </p:nvPr>
        </p:nvSpPr>
        <p:spPr>
          <a:xfrm>
            <a:off x="6424075" y="1107008"/>
            <a:ext cx="596400" cy="5934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a:latin typeface="Palatino"/>
                <a:ea typeface="Palatino"/>
                <a:cs typeface="Palatino"/>
                <a:sym typeface="Palatino"/>
              </a:rPr>
              <a:t>03</a:t>
            </a:r>
            <a:endParaRPr sz="2400">
              <a:latin typeface="Palatino"/>
              <a:ea typeface="Palatino"/>
              <a:cs typeface="Palatino"/>
              <a:sym typeface="Palatino"/>
            </a:endParaRPr>
          </a:p>
        </p:txBody>
      </p:sp>
      <p:sp>
        <p:nvSpPr>
          <p:cNvPr id="126" name="Google Shape;126;p24"/>
          <p:cNvSpPr txBox="1">
            <a:spLocks noGrp="1"/>
          </p:cNvSpPr>
          <p:nvPr>
            <p:ph type="title" idx="6"/>
          </p:nvPr>
        </p:nvSpPr>
        <p:spPr>
          <a:xfrm>
            <a:off x="761775" y="3583852"/>
            <a:ext cx="3545400" cy="3495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dirty="0">
                <a:latin typeface="Palatino"/>
                <a:ea typeface="Palatino"/>
                <a:cs typeface="Palatino"/>
                <a:sym typeface="Palatino"/>
              </a:rPr>
              <a:t>Course of Action </a:t>
            </a:r>
            <a:endParaRPr dirty="0">
              <a:latin typeface="Palatino"/>
              <a:ea typeface="Palatino"/>
              <a:cs typeface="Palatino"/>
              <a:sym typeface="Palatino"/>
            </a:endParaRPr>
          </a:p>
        </p:txBody>
      </p:sp>
      <p:sp>
        <p:nvSpPr>
          <p:cNvPr id="127" name="Google Shape;127;p24"/>
          <p:cNvSpPr txBox="1">
            <a:spLocks noGrp="1"/>
          </p:cNvSpPr>
          <p:nvPr>
            <p:ph type="title" idx="7"/>
          </p:nvPr>
        </p:nvSpPr>
        <p:spPr>
          <a:xfrm>
            <a:off x="2236325" y="2920833"/>
            <a:ext cx="596400" cy="5934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dirty="0">
                <a:latin typeface="Palatino"/>
                <a:ea typeface="Palatino"/>
                <a:cs typeface="Palatino"/>
                <a:sym typeface="Palatino"/>
              </a:rPr>
              <a:t>04</a:t>
            </a:r>
            <a:endParaRPr sz="2400" dirty="0">
              <a:latin typeface="Palatino"/>
              <a:ea typeface="Palatino"/>
              <a:cs typeface="Palatino"/>
              <a:sym typeface="Palatino"/>
            </a:endParaRPr>
          </a:p>
        </p:txBody>
      </p:sp>
      <p:sp>
        <p:nvSpPr>
          <p:cNvPr id="128" name="Google Shape;128;p24"/>
          <p:cNvSpPr txBox="1">
            <a:spLocks noGrp="1"/>
          </p:cNvSpPr>
          <p:nvPr>
            <p:ph type="title" idx="9"/>
          </p:nvPr>
        </p:nvSpPr>
        <p:spPr>
          <a:xfrm>
            <a:off x="4949575" y="3583852"/>
            <a:ext cx="3545400" cy="3495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latin typeface="Palatino"/>
                <a:ea typeface="Palatino"/>
                <a:cs typeface="Palatino"/>
                <a:sym typeface="Palatino"/>
              </a:rPr>
              <a:t>Location </a:t>
            </a:r>
            <a:endParaRPr>
              <a:latin typeface="Palatino"/>
              <a:ea typeface="Palatino"/>
              <a:cs typeface="Palatino"/>
              <a:sym typeface="Palatino"/>
            </a:endParaRPr>
          </a:p>
        </p:txBody>
      </p:sp>
      <p:sp>
        <p:nvSpPr>
          <p:cNvPr id="129" name="Google Shape;129;p24"/>
          <p:cNvSpPr txBox="1">
            <a:spLocks noGrp="1"/>
          </p:cNvSpPr>
          <p:nvPr>
            <p:ph type="title" idx="13"/>
          </p:nvPr>
        </p:nvSpPr>
        <p:spPr>
          <a:xfrm>
            <a:off x="6424075" y="2896408"/>
            <a:ext cx="596400" cy="5934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a:latin typeface="Palatino"/>
                <a:ea typeface="Palatino"/>
                <a:cs typeface="Palatino"/>
                <a:sym typeface="Palatino"/>
              </a:rPr>
              <a:t>06</a:t>
            </a:r>
            <a:endParaRPr sz="2400">
              <a:latin typeface="Palatino"/>
              <a:ea typeface="Palatino"/>
              <a:cs typeface="Palatino"/>
              <a:sym typeface="Palatino"/>
            </a:endParaRPr>
          </a:p>
        </p:txBody>
      </p:sp>
      <p:sp>
        <p:nvSpPr>
          <p:cNvPr id="130" name="Google Shape;130;p24"/>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aramond"/>
                <a:ea typeface="Garamond"/>
                <a:cs typeface="Garamond"/>
                <a:sym typeface="Garamond"/>
              </a:rPr>
              <a:t>TABLE OF CONTENTS</a:t>
            </a:r>
            <a:endParaRPr dirty="0">
              <a:latin typeface="Garamond"/>
              <a:ea typeface="Garamond"/>
              <a:cs typeface="Garamond"/>
              <a:sym typeface="Garamond"/>
            </a:endParaRPr>
          </a:p>
        </p:txBody>
      </p:sp>
      <p:grpSp>
        <p:nvGrpSpPr>
          <p:cNvPr id="131" name="Google Shape;131;p24"/>
          <p:cNvGrpSpPr/>
          <p:nvPr/>
        </p:nvGrpSpPr>
        <p:grpSpPr>
          <a:xfrm>
            <a:off x="8251989" y="247257"/>
            <a:ext cx="357270" cy="577805"/>
            <a:chOff x="5664225" y="1760375"/>
            <a:chExt cx="826250" cy="1336275"/>
          </a:xfrm>
        </p:grpSpPr>
        <p:sp>
          <p:nvSpPr>
            <p:cNvPr id="132" name="Google Shape;132;p24"/>
            <p:cNvSpPr/>
            <p:nvPr/>
          </p:nvSpPr>
          <p:spPr>
            <a:xfrm>
              <a:off x="5694725" y="1767475"/>
              <a:ext cx="795750" cy="1326300"/>
            </a:xfrm>
            <a:custGeom>
              <a:avLst/>
              <a:gdLst/>
              <a:ahLst/>
              <a:cxnLst/>
              <a:rect l="l" t="t" r="r" b="b"/>
              <a:pathLst>
                <a:path w="31830" h="53052" extrusionOk="0">
                  <a:moveTo>
                    <a:pt x="0" y="0"/>
                  </a:moveTo>
                  <a:cubicBezTo>
                    <a:pt x="1" y="0"/>
                    <a:pt x="19432" y="6183"/>
                    <a:pt x="20334" y="25648"/>
                  </a:cubicBezTo>
                  <a:cubicBezTo>
                    <a:pt x="21237" y="45113"/>
                    <a:pt x="0" y="53050"/>
                    <a:pt x="0" y="53050"/>
                  </a:cubicBezTo>
                  <a:cubicBezTo>
                    <a:pt x="0" y="53050"/>
                    <a:pt x="53" y="53051"/>
                    <a:pt x="155" y="53051"/>
                  </a:cubicBezTo>
                  <a:cubicBezTo>
                    <a:pt x="1861" y="53051"/>
                    <a:pt x="17215" y="52664"/>
                    <a:pt x="24311" y="38914"/>
                  </a:cubicBezTo>
                  <a:cubicBezTo>
                    <a:pt x="31830" y="24311"/>
                    <a:pt x="25180" y="220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p:nvPr/>
          </p:nvSpPr>
          <p:spPr>
            <a:xfrm>
              <a:off x="5664225" y="1760375"/>
              <a:ext cx="741050" cy="1336275"/>
            </a:xfrm>
            <a:custGeom>
              <a:avLst/>
              <a:gdLst/>
              <a:ahLst/>
              <a:cxnLst/>
              <a:rect l="l" t="t" r="r" b="b"/>
              <a:pathLst>
                <a:path w="29642" h="53451" extrusionOk="0">
                  <a:moveTo>
                    <a:pt x="2239" y="518"/>
                  </a:moveTo>
                  <a:lnTo>
                    <a:pt x="2239" y="518"/>
                  </a:lnTo>
                  <a:cubicBezTo>
                    <a:pt x="12716" y="1704"/>
                    <a:pt x="20819" y="6617"/>
                    <a:pt x="25130" y="14403"/>
                  </a:cubicBezTo>
                  <a:cubicBezTo>
                    <a:pt x="29290" y="21938"/>
                    <a:pt x="29391" y="31429"/>
                    <a:pt x="25414" y="39131"/>
                  </a:cubicBezTo>
                  <a:cubicBezTo>
                    <a:pt x="21554" y="46600"/>
                    <a:pt x="15188" y="50059"/>
                    <a:pt x="10527" y="51596"/>
                  </a:cubicBezTo>
                  <a:cubicBezTo>
                    <a:pt x="6684" y="52866"/>
                    <a:pt x="3325" y="53150"/>
                    <a:pt x="1922" y="53183"/>
                  </a:cubicBezTo>
                  <a:cubicBezTo>
                    <a:pt x="3492" y="52515"/>
                    <a:pt x="7703" y="50510"/>
                    <a:pt x="11797" y="47018"/>
                  </a:cubicBezTo>
                  <a:cubicBezTo>
                    <a:pt x="16559" y="42958"/>
                    <a:pt x="22139" y="36024"/>
                    <a:pt x="21688" y="25915"/>
                  </a:cubicBezTo>
                  <a:cubicBezTo>
                    <a:pt x="21220" y="15806"/>
                    <a:pt x="15690" y="9340"/>
                    <a:pt x="11128" y="5698"/>
                  </a:cubicBezTo>
                  <a:cubicBezTo>
                    <a:pt x="7519" y="2807"/>
                    <a:pt x="3927" y="1186"/>
                    <a:pt x="2239" y="518"/>
                  </a:cubicBezTo>
                  <a:close/>
                  <a:moveTo>
                    <a:pt x="0" y="0"/>
                  </a:moveTo>
                  <a:lnTo>
                    <a:pt x="1153" y="384"/>
                  </a:lnTo>
                  <a:cubicBezTo>
                    <a:pt x="1187" y="401"/>
                    <a:pt x="6049" y="1972"/>
                    <a:pt x="10944" y="5898"/>
                  </a:cubicBezTo>
                  <a:cubicBezTo>
                    <a:pt x="15456" y="9507"/>
                    <a:pt x="20919" y="15923"/>
                    <a:pt x="21387" y="25898"/>
                  </a:cubicBezTo>
                  <a:cubicBezTo>
                    <a:pt x="21838" y="35890"/>
                    <a:pt x="16325" y="42791"/>
                    <a:pt x="11613" y="46801"/>
                  </a:cubicBezTo>
                  <a:cubicBezTo>
                    <a:pt x="6500" y="51162"/>
                    <a:pt x="1203" y="53167"/>
                    <a:pt x="1153" y="53183"/>
                  </a:cubicBezTo>
                  <a:lnTo>
                    <a:pt x="502" y="53434"/>
                  </a:lnTo>
                  <a:lnTo>
                    <a:pt x="1187" y="53451"/>
                  </a:lnTo>
                  <a:lnTo>
                    <a:pt x="1337" y="53451"/>
                  </a:lnTo>
                  <a:cubicBezTo>
                    <a:pt x="2106" y="53451"/>
                    <a:pt x="5999" y="53401"/>
                    <a:pt x="10560" y="51830"/>
                  </a:cubicBezTo>
                  <a:cubicBezTo>
                    <a:pt x="15289" y="50259"/>
                    <a:pt x="21722" y="46784"/>
                    <a:pt x="25631" y="39215"/>
                  </a:cubicBezTo>
                  <a:cubicBezTo>
                    <a:pt x="29641" y="31412"/>
                    <a:pt x="29524" y="21855"/>
                    <a:pt x="25331" y="14236"/>
                  </a:cubicBezTo>
                  <a:cubicBezTo>
                    <a:pt x="20869" y="6082"/>
                    <a:pt x="12281" y="1086"/>
                    <a:pt x="1203" y="117"/>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 name="Google Shape;134;p24"/>
          <p:cNvCxnSpPr/>
          <p:nvPr/>
        </p:nvCxnSpPr>
        <p:spPr>
          <a:xfrm>
            <a:off x="2156525" y="1637248"/>
            <a:ext cx="756000" cy="0"/>
          </a:xfrm>
          <a:prstGeom prst="straightConnector1">
            <a:avLst/>
          </a:prstGeom>
          <a:noFill/>
          <a:ln w="9525" cap="flat" cmpd="sng">
            <a:solidFill>
              <a:schemeClr val="dk2"/>
            </a:solidFill>
            <a:prstDash val="solid"/>
            <a:round/>
            <a:headEnd type="none" w="sm" len="sm"/>
            <a:tailEnd type="none" w="sm" len="sm"/>
          </a:ln>
        </p:spPr>
      </p:cxnSp>
      <p:cxnSp>
        <p:nvCxnSpPr>
          <p:cNvPr id="135" name="Google Shape;135;p24"/>
          <p:cNvCxnSpPr/>
          <p:nvPr/>
        </p:nvCxnSpPr>
        <p:spPr>
          <a:xfrm>
            <a:off x="6344275" y="1637248"/>
            <a:ext cx="756000" cy="0"/>
          </a:xfrm>
          <a:prstGeom prst="straightConnector1">
            <a:avLst/>
          </a:prstGeom>
          <a:noFill/>
          <a:ln w="9525" cap="flat" cmpd="sng">
            <a:solidFill>
              <a:schemeClr val="dk2"/>
            </a:solidFill>
            <a:prstDash val="solid"/>
            <a:round/>
            <a:headEnd type="none" w="sm" len="sm"/>
            <a:tailEnd type="none" w="sm" len="sm"/>
          </a:ln>
        </p:spPr>
      </p:cxnSp>
      <p:cxnSp>
        <p:nvCxnSpPr>
          <p:cNvPr id="136" name="Google Shape;136;p24"/>
          <p:cNvCxnSpPr/>
          <p:nvPr/>
        </p:nvCxnSpPr>
        <p:spPr>
          <a:xfrm>
            <a:off x="2156525" y="3423073"/>
            <a:ext cx="7560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24"/>
          <p:cNvCxnSpPr/>
          <p:nvPr/>
        </p:nvCxnSpPr>
        <p:spPr>
          <a:xfrm>
            <a:off x="6344275" y="3423073"/>
            <a:ext cx="756000" cy="0"/>
          </a:xfrm>
          <a:prstGeom prst="straightConnector1">
            <a:avLst/>
          </a:prstGeom>
          <a:noFill/>
          <a:ln w="19050" cap="flat" cmpd="sng">
            <a:solidFill>
              <a:schemeClr val="lt2"/>
            </a:solidFill>
            <a:prstDash val="solid"/>
            <a:round/>
            <a:headEnd type="none" w="med" len="med"/>
            <a:tailEnd type="none" w="med" len="med"/>
          </a:ln>
        </p:spPr>
      </p:cxnSp>
      <p:grpSp>
        <p:nvGrpSpPr>
          <p:cNvPr id="138" name="Google Shape;138;p24"/>
          <p:cNvGrpSpPr/>
          <p:nvPr/>
        </p:nvGrpSpPr>
        <p:grpSpPr>
          <a:xfrm rot="5400000">
            <a:off x="7914873" y="194935"/>
            <a:ext cx="194534" cy="682424"/>
            <a:chOff x="3601100" y="1450"/>
            <a:chExt cx="389146" cy="1365120"/>
          </a:xfrm>
        </p:grpSpPr>
        <p:sp>
          <p:nvSpPr>
            <p:cNvPr id="139" name="Google Shape;139;p24"/>
            <p:cNvSpPr/>
            <p:nvPr/>
          </p:nvSpPr>
          <p:spPr>
            <a:xfrm>
              <a:off x="3601461" y="1450"/>
              <a:ext cx="388785" cy="388785"/>
            </a:xfrm>
            <a:custGeom>
              <a:avLst/>
              <a:gdLst/>
              <a:ahLst/>
              <a:cxnLst/>
              <a:rect l="l" t="t" r="r" b="b"/>
              <a:pathLst>
                <a:path w="36626" h="36626" extrusionOk="0">
                  <a:moveTo>
                    <a:pt x="18313" y="1"/>
                  </a:moveTo>
                  <a:cubicBezTo>
                    <a:pt x="8204" y="1"/>
                    <a:pt x="0" y="8205"/>
                    <a:pt x="0" y="18313"/>
                  </a:cubicBezTo>
                  <a:cubicBezTo>
                    <a:pt x="0" y="28422"/>
                    <a:pt x="8204" y="36626"/>
                    <a:pt x="18313" y="36626"/>
                  </a:cubicBezTo>
                  <a:cubicBezTo>
                    <a:pt x="28422" y="36626"/>
                    <a:pt x="36626" y="28422"/>
                    <a:pt x="36626" y="18313"/>
                  </a:cubicBezTo>
                  <a:cubicBezTo>
                    <a:pt x="36626" y="8205"/>
                    <a:pt x="28422" y="1"/>
                    <a:pt x="18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3601461" y="391494"/>
              <a:ext cx="388785" cy="194573"/>
            </a:xfrm>
            <a:custGeom>
              <a:avLst/>
              <a:gdLst/>
              <a:ahLst/>
              <a:cxnLst/>
              <a:rect l="l" t="t" r="r" b="b"/>
              <a:pathLst>
                <a:path w="36626" h="18330" extrusionOk="0">
                  <a:moveTo>
                    <a:pt x="18313" y="0"/>
                  </a:moveTo>
                  <a:cubicBezTo>
                    <a:pt x="8204" y="0"/>
                    <a:pt x="0" y="8221"/>
                    <a:pt x="0" y="18330"/>
                  </a:cubicBezTo>
                  <a:lnTo>
                    <a:pt x="36626" y="18330"/>
                  </a:lnTo>
                  <a:cubicBezTo>
                    <a:pt x="36626" y="8221"/>
                    <a:pt x="28422" y="0"/>
                    <a:pt x="18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3601461" y="587325"/>
              <a:ext cx="388785" cy="194403"/>
            </a:xfrm>
            <a:custGeom>
              <a:avLst/>
              <a:gdLst/>
              <a:ahLst/>
              <a:cxnLst/>
              <a:rect l="l" t="t" r="r" b="b"/>
              <a:pathLst>
                <a:path w="36626" h="18314" extrusionOk="0">
                  <a:moveTo>
                    <a:pt x="18313" y="1"/>
                  </a:moveTo>
                  <a:cubicBezTo>
                    <a:pt x="8204" y="1"/>
                    <a:pt x="0" y="8205"/>
                    <a:pt x="0" y="18313"/>
                  </a:cubicBezTo>
                  <a:lnTo>
                    <a:pt x="36626" y="18313"/>
                  </a:lnTo>
                  <a:cubicBezTo>
                    <a:pt x="36626" y="8205"/>
                    <a:pt x="28422" y="1"/>
                    <a:pt x="18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a:off x="3601461" y="783338"/>
              <a:ext cx="388785" cy="388965"/>
            </a:xfrm>
            <a:custGeom>
              <a:avLst/>
              <a:gdLst/>
              <a:ahLst/>
              <a:cxnLst/>
              <a:rect l="l" t="t" r="r" b="b"/>
              <a:pathLst>
                <a:path w="36626" h="36643" extrusionOk="0">
                  <a:moveTo>
                    <a:pt x="18313" y="1"/>
                  </a:moveTo>
                  <a:cubicBezTo>
                    <a:pt x="8204" y="1"/>
                    <a:pt x="0" y="8204"/>
                    <a:pt x="0" y="18313"/>
                  </a:cubicBezTo>
                  <a:cubicBezTo>
                    <a:pt x="0" y="28438"/>
                    <a:pt x="8204" y="36642"/>
                    <a:pt x="18313" y="36642"/>
                  </a:cubicBezTo>
                  <a:cubicBezTo>
                    <a:pt x="28422" y="36642"/>
                    <a:pt x="36626" y="28438"/>
                    <a:pt x="36626" y="18313"/>
                  </a:cubicBezTo>
                  <a:cubicBezTo>
                    <a:pt x="36626" y="8204"/>
                    <a:pt x="28422" y="1"/>
                    <a:pt x="18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a:off x="3601100" y="1171987"/>
              <a:ext cx="388965" cy="194584"/>
            </a:xfrm>
            <a:custGeom>
              <a:avLst/>
              <a:gdLst/>
              <a:ahLst/>
              <a:cxnLst/>
              <a:rect l="l" t="t" r="r" b="b"/>
              <a:pathLst>
                <a:path w="36643" h="18331" extrusionOk="0">
                  <a:moveTo>
                    <a:pt x="1" y="1"/>
                  </a:moveTo>
                  <a:cubicBezTo>
                    <a:pt x="1" y="10110"/>
                    <a:pt x="8222" y="18330"/>
                    <a:pt x="18330" y="18330"/>
                  </a:cubicBezTo>
                  <a:cubicBezTo>
                    <a:pt x="28439" y="18330"/>
                    <a:pt x="36643" y="10110"/>
                    <a:pt x="36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 name="Google Shape;144;p24"/>
          <p:cNvCxnSpPr/>
          <p:nvPr/>
        </p:nvCxnSpPr>
        <p:spPr>
          <a:xfrm>
            <a:off x="4250403" y="1630734"/>
            <a:ext cx="756000" cy="0"/>
          </a:xfrm>
          <a:prstGeom prst="straightConnector1">
            <a:avLst/>
          </a:prstGeom>
          <a:noFill/>
          <a:ln w="9525" cap="flat" cmpd="sng">
            <a:solidFill>
              <a:srgbClr val="0F0F0F"/>
            </a:solidFill>
            <a:prstDash val="solid"/>
            <a:round/>
            <a:headEnd type="none" w="sm" len="sm"/>
            <a:tailEnd type="none" w="sm" len="sm"/>
          </a:ln>
        </p:spPr>
      </p:cxnSp>
      <p:cxnSp>
        <p:nvCxnSpPr>
          <p:cNvPr id="145" name="Google Shape;145;p24"/>
          <p:cNvCxnSpPr/>
          <p:nvPr/>
        </p:nvCxnSpPr>
        <p:spPr>
          <a:xfrm>
            <a:off x="4194000" y="3423073"/>
            <a:ext cx="756000" cy="0"/>
          </a:xfrm>
          <a:prstGeom prst="straightConnector1">
            <a:avLst/>
          </a:prstGeom>
          <a:noFill/>
          <a:ln w="19050" cap="flat" cmpd="sng">
            <a:solidFill>
              <a:schemeClr val="lt2"/>
            </a:solidFill>
            <a:prstDash val="solid"/>
            <a:round/>
            <a:headEnd type="none" w="med" len="med"/>
            <a:tailEnd type="none" w="med" len="med"/>
          </a:ln>
        </p:spPr>
      </p:cxnSp>
      <p:sp>
        <p:nvSpPr>
          <p:cNvPr id="146" name="Google Shape;146;p24"/>
          <p:cNvSpPr txBox="1">
            <a:spLocks noGrp="1"/>
          </p:cNvSpPr>
          <p:nvPr>
            <p:ph type="title" idx="2"/>
          </p:nvPr>
        </p:nvSpPr>
        <p:spPr>
          <a:xfrm>
            <a:off x="4273800" y="1308775"/>
            <a:ext cx="732600" cy="1947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dirty="0">
                <a:latin typeface="Palatino"/>
                <a:ea typeface="Palatino"/>
                <a:cs typeface="Palatino"/>
                <a:sym typeface="Palatino"/>
              </a:rPr>
              <a:t>02</a:t>
            </a:r>
            <a:endParaRPr sz="2400" dirty="0">
              <a:latin typeface="Palatino"/>
              <a:ea typeface="Palatino"/>
              <a:cs typeface="Palatino"/>
              <a:sym typeface="Palatino"/>
            </a:endParaRPr>
          </a:p>
        </p:txBody>
      </p:sp>
      <p:sp>
        <p:nvSpPr>
          <p:cNvPr id="147" name="Google Shape;147;p24"/>
          <p:cNvSpPr txBox="1">
            <a:spLocks noGrp="1"/>
          </p:cNvSpPr>
          <p:nvPr>
            <p:ph type="title" idx="13"/>
          </p:nvPr>
        </p:nvSpPr>
        <p:spPr>
          <a:xfrm>
            <a:off x="4273800" y="2920833"/>
            <a:ext cx="596400" cy="5934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dirty="0">
                <a:latin typeface="Palatino"/>
                <a:ea typeface="Palatino"/>
                <a:cs typeface="Palatino"/>
                <a:sym typeface="Palatino"/>
              </a:rPr>
              <a:t>05</a:t>
            </a:r>
            <a:endParaRPr sz="2400" dirty="0">
              <a:latin typeface="Palatino"/>
              <a:ea typeface="Palatino"/>
              <a:cs typeface="Palatino"/>
              <a:sym typeface="Palatino"/>
            </a:endParaRPr>
          </a:p>
        </p:txBody>
      </p:sp>
      <p:sp>
        <p:nvSpPr>
          <p:cNvPr id="148" name="Google Shape;148;p24"/>
          <p:cNvSpPr txBox="1">
            <a:spLocks noGrp="1"/>
          </p:cNvSpPr>
          <p:nvPr>
            <p:ph type="title"/>
          </p:nvPr>
        </p:nvSpPr>
        <p:spPr>
          <a:xfrm>
            <a:off x="2855700" y="3583850"/>
            <a:ext cx="3545400" cy="3495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latin typeface="Palatino"/>
                <a:ea typeface="Palatino"/>
                <a:cs typeface="Palatino"/>
                <a:sym typeface="Palatino"/>
              </a:rPr>
              <a:t>Finance</a:t>
            </a:r>
            <a:endParaRPr>
              <a:latin typeface="Palatino"/>
              <a:ea typeface="Palatino"/>
              <a:cs typeface="Palatino"/>
              <a:sym typeface="Palatino"/>
            </a:endParaRPr>
          </a:p>
        </p:txBody>
      </p:sp>
      <p:sp>
        <p:nvSpPr>
          <p:cNvPr id="149" name="Google Shape;149;p24"/>
          <p:cNvSpPr txBox="1">
            <a:spLocks noGrp="1"/>
          </p:cNvSpPr>
          <p:nvPr>
            <p:ph type="title"/>
          </p:nvPr>
        </p:nvSpPr>
        <p:spPr>
          <a:xfrm>
            <a:off x="3410464" y="1794525"/>
            <a:ext cx="2549100" cy="3495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dirty="0">
                <a:latin typeface="Palatino"/>
                <a:ea typeface="Palatino"/>
                <a:cs typeface="Palatino"/>
                <a:sym typeface="Palatino"/>
              </a:rPr>
              <a:t> Causes</a:t>
            </a:r>
            <a:endParaRPr dirty="0">
              <a:latin typeface="Palatino"/>
              <a:ea typeface="Palatino"/>
              <a:cs typeface="Palatino"/>
              <a:sym typeface="Palatino"/>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aramond"/>
                <a:ea typeface="Garamond"/>
                <a:cs typeface="Garamond"/>
                <a:sym typeface="Garamond"/>
              </a:rPr>
              <a:t>Sources:</a:t>
            </a:r>
            <a:endParaRPr dirty="0"/>
          </a:p>
        </p:txBody>
      </p:sp>
      <p:sp>
        <p:nvSpPr>
          <p:cNvPr id="272" name="Google Shape;272;p42"/>
          <p:cNvSpPr txBox="1">
            <a:spLocks noGrp="1"/>
          </p:cNvSpPr>
          <p:nvPr>
            <p:ph type="body" idx="1"/>
          </p:nvPr>
        </p:nvSpPr>
        <p:spPr>
          <a:xfrm>
            <a:off x="720000" y="1047775"/>
            <a:ext cx="68232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dk2"/>
                </a:solidFill>
                <a:latin typeface="Palatino"/>
                <a:ea typeface="Palatino"/>
                <a:cs typeface="Palatino"/>
                <a:sym typeface="Palatino"/>
              </a:rPr>
              <a:t>1-</a:t>
            </a:r>
            <a:r>
              <a:rPr lang="en" sz="13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https://www.houstonmethodist.org/blog/articles/2022/feb/5-benefits-of-pilates-that-might-convince-you-to-add-it-to-your-workout-regimen/</a:t>
            </a:r>
            <a:endParaRPr sz="1300" dirty="0">
              <a:solidFill>
                <a:schemeClr val="dk2"/>
              </a:solidFill>
              <a:latin typeface="Arial"/>
              <a:ea typeface="Arial"/>
              <a:cs typeface="Arial"/>
              <a:sym typeface="Arial"/>
            </a:endParaRPr>
          </a:p>
          <a:p>
            <a:pPr marL="0" lvl="0" indent="0" algn="l" rtl="0">
              <a:spcBef>
                <a:spcPts val="0"/>
              </a:spcBef>
              <a:spcAft>
                <a:spcPts val="0"/>
              </a:spcAft>
              <a:buNone/>
            </a:pPr>
            <a:endParaRPr sz="1300" dirty="0">
              <a:solidFill>
                <a:schemeClr val="dk2"/>
              </a:solidFill>
              <a:latin typeface="Arial"/>
              <a:ea typeface="Arial"/>
              <a:cs typeface="Arial"/>
              <a:sym typeface="Arial"/>
            </a:endParaRPr>
          </a:p>
          <a:p>
            <a:pPr marL="0" lvl="0" indent="0" algn="l" rtl="0">
              <a:spcBef>
                <a:spcPts val="0"/>
              </a:spcBef>
              <a:spcAft>
                <a:spcPts val="0"/>
              </a:spcAft>
              <a:buNone/>
            </a:pPr>
            <a:r>
              <a:rPr lang="en" sz="1300" dirty="0">
                <a:solidFill>
                  <a:schemeClr val="dk2"/>
                </a:solidFill>
                <a:latin typeface="Palatino"/>
                <a:ea typeface="Palatino"/>
                <a:cs typeface="Palatino"/>
                <a:sym typeface="Palatino"/>
              </a:rPr>
              <a:t>2-</a:t>
            </a:r>
            <a:r>
              <a:rPr lang="en" sz="13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https://health.clevelandclinic.org/everything-you-want-to-know-about-pilates/</a:t>
            </a:r>
            <a:endParaRPr sz="1300" dirty="0">
              <a:solidFill>
                <a:schemeClr val="dk2"/>
              </a:solidFill>
              <a:latin typeface="Arial"/>
              <a:ea typeface="Arial"/>
              <a:cs typeface="Arial"/>
              <a:sym typeface="Arial"/>
            </a:endParaRPr>
          </a:p>
          <a:p>
            <a:pPr marL="0" lvl="0" indent="0" algn="l" rtl="0">
              <a:spcBef>
                <a:spcPts val="0"/>
              </a:spcBef>
              <a:spcAft>
                <a:spcPts val="0"/>
              </a:spcAft>
              <a:buNone/>
            </a:pPr>
            <a:endParaRPr sz="1300" dirty="0">
              <a:solidFill>
                <a:schemeClr val="dk2"/>
              </a:solidFill>
              <a:latin typeface="Arial"/>
              <a:ea typeface="Arial"/>
              <a:cs typeface="Arial"/>
              <a:sym typeface="Arial"/>
            </a:endParaRPr>
          </a:p>
          <a:p>
            <a:pPr marL="0" lvl="0" indent="0" algn="l" rtl="0">
              <a:spcBef>
                <a:spcPts val="0"/>
              </a:spcBef>
              <a:spcAft>
                <a:spcPts val="0"/>
              </a:spcAft>
              <a:buNone/>
            </a:pPr>
            <a:endParaRPr sz="1300" dirty="0">
              <a:solidFill>
                <a:schemeClr val="dk2"/>
              </a:solidFill>
              <a:latin typeface="Arial"/>
              <a:ea typeface="Arial"/>
              <a:cs typeface="Arial"/>
              <a:sym typeface="Arial"/>
            </a:endParaRPr>
          </a:p>
          <a:p>
            <a:pPr marL="0" lvl="0" indent="0" algn="l" rtl="0">
              <a:spcBef>
                <a:spcPts val="0"/>
              </a:spcBef>
              <a:spcAft>
                <a:spcPts val="0"/>
              </a:spcAft>
              <a:buNone/>
            </a:pPr>
            <a:r>
              <a:rPr lang="en" sz="1300" dirty="0">
                <a:solidFill>
                  <a:schemeClr val="dk2"/>
                </a:solidFill>
                <a:latin typeface="Palatino"/>
                <a:ea typeface="Palatino"/>
                <a:cs typeface="Palatino"/>
                <a:sym typeface="Palatino"/>
              </a:rPr>
              <a:t>3-</a:t>
            </a:r>
            <a:r>
              <a:rPr lang="en" sz="13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Practicing Pilates to Improve Mental Health – Mental Health Connecticut (mhconn.org)</a:t>
            </a:r>
            <a:endParaRPr sz="1300" dirty="0">
              <a:solidFill>
                <a:schemeClr val="dk2"/>
              </a:solidFill>
              <a:latin typeface="Arial"/>
              <a:ea typeface="Arial"/>
              <a:cs typeface="Arial"/>
              <a:sym typeface="Arial"/>
            </a:endParaRPr>
          </a:p>
          <a:p>
            <a:pPr marL="0" lvl="0" indent="0" algn="l" rtl="0">
              <a:spcBef>
                <a:spcPts val="0"/>
              </a:spcBef>
              <a:spcAft>
                <a:spcPts val="0"/>
              </a:spcAft>
              <a:buNone/>
            </a:pPr>
            <a:endParaRPr sz="1300" dirty="0">
              <a:solidFill>
                <a:schemeClr val="dk2"/>
              </a:solidFill>
              <a:uFill>
                <a:noFill/>
              </a:uFill>
              <a:latin typeface="Arial"/>
              <a:ea typeface="Arial"/>
              <a:cs typeface="Arial"/>
              <a:sym typeface="Arial"/>
            </a:endParaRPr>
          </a:p>
          <a:p>
            <a:pPr marL="0" lvl="0" indent="0" algn="l" rtl="0">
              <a:spcBef>
                <a:spcPts val="0"/>
              </a:spcBef>
              <a:spcAft>
                <a:spcPts val="0"/>
              </a:spcAft>
              <a:buNone/>
            </a:pPr>
            <a:endParaRPr sz="1300" dirty="0">
              <a:solidFill>
                <a:schemeClr val="dk2"/>
              </a:solidFill>
              <a:latin typeface="Arial"/>
              <a:ea typeface="Arial"/>
              <a:cs typeface="Arial"/>
              <a:sym typeface="Arial"/>
            </a:endParaRPr>
          </a:p>
          <a:p>
            <a:pPr marL="0" lvl="0" indent="0" algn="l" rtl="0">
              <a:spcBef>
                <a:spcPts val="0"/>
              </a:spcBef>
              <a:spcAft>
                <a:spcPts val="0"/>
              </a:spcAft>
              <a:buNone/>
            </a:pPr>
            <a:r>
              <a:rPr lang="en" sz="1300" dirty="0">
                <a:solidFill>
                  <a:schemeClr val="dk2"/>
                </a:solidFill>
                <a:latin typeface="Palatino"/>
                <a:ea typeface="Palatino"/>
                <a:cs typeface="Palatino"/>
                <a:sym typeface="Palatino"/>
              </a:rPr>
              <a:t>4-</a:t>
            </a:r>
            <a:r>
              <a:rPr lang="en" sz="1300" u="sng" dirty="0">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Pilates - Goals for Beginners | Sheppard Method Pilates (310) 470-2828</a:t>
            </a:r>
            <a:endParaRPr sz="1300" dirty="0">
              <a:solidFill>
                <a:schemeClr val="dk2"/>
              </a:solidFill>
              <a:latin typeface="Arial"/>
              <a:ea typeface="Arial"/>
              <a:cs typeface="Arial"/>
              <a:sym typeface="Arial"/>
            </a:endParaRPr>
          </a:p>
          <a:p>
            <a:pPr marL="0" lvl="0" indent="0" algn="l" rtl="0">
              <a:spcBef>
                <a:spcPts val="0"/>
              </a:spcBef>
              <a:spcAft>
                <a:spcPts val="0"/>
              </a:spcAft>
              <a:buNone/>
            </a:pPr>
            <a:endParaRPr sz="1300" dirty="0">
              <a:solidFill>
                <a:schemeClr val="dk2"/>
              </a:solidFill>
              <a:latin typeface="Arial"/>
              <a:ea typeface="Arial"/>
              <a:cs typeface="Arial"/>
              <a:sym typeface="Arial"/>
            </a:endParaRPr>
          </a:p>
          <a:p>
            <a:pPr marL="0" lvl="0" indent="0" algn="l" rtl="0">
              <a:spcBef>
                <a:spcPts val="0"/>
              </a:spcBef>
              <a:spcAft>
                <a:spcPts val="0"/>
              </a:spcAft>
              <a:buNone/>
            </a:pPr>
            <a:r>
              <a:rPr lang="en" sz="1300" dirty="0">
                <a:solidFill>
                  <a:schemeClr val="dk2"/>
                </a:solidFill>
                <a:latin typeface="Palatino"/>
                <a:ea typeface="Palatino"/>
                <a:cs typeface="Palatino"/>
                <a:sym typeface="Palatino"/>
              </a:rPr>
              <a:t>5-</a:t>
            </a:r>
            <a:r>
              <a:rPr lang="en" sz="1300" u="sng" dirty="0">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http://bpilates.ca/2019/10/31/pilates-facts/</a:t>
            </a:r>
            <a:endParaRPr sz="1300" dirty="0">
              <a:solidFill>
                <a:schemeClr val="dk2"/>
              </a:solidFill>
              <a:highlight>
                <a:srgbClr val="00FF00"/>
              </a:highlight>
              <a:latin typeface="Arial"/>
              <a:ea typeface="Arial"/>
              <a:cs typeface="Arial"/>
              <a:sym typeface="Arial"/>
            </a:endParaRPr>
          </a:p>
          <a:p>
            <a:pPr marL="0" lvl="0" indent="0" algn="l" rtl="0">
              <a:spcBef>
                <a:spcPts val="0"/>
              </a:spcBef>
              <a:spcAft>
                <a:spcPts val="0"/>
              </a:spcAft>
              <a:buNone/>
            </a:pPr>
            <a:endParaRPr sz="1300" dirty="0">
              <a:solidFill>
                <a:schemeClr val="dk2"/>
              </a:solidFill>
              <a:highlight>
                <a:srgbClr val="00FF00"/>
              </a:highligh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ctrTitle"/>
          </p:nvPr>
        </p:nvSpPr>
        <p:spPr>
          <a:xfrm>
            <a:off x="1940703" y="1631256"/>
            <a:ext cx="5476200" cy="261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700" u="sng" dirty="0">
                <a:solidFill>
                  <a:schemeClr val="hlink"/>
                </a:solidFill>
                <a:hlinkClick r:id="rId3"/>
              </a:rPr>
              <a:t>https://docs.google.com/forms/d/1l-RRd3wLbr-w_AM2THkkgU3HFUGPOZtjzyJ5krrUCLQ/edit#responses</a:t>
            </a:r>
            <a:endParaRPr sz="1700" dirty="0"/>
          </a:p>
        </p:txBody>
      </p:sp>
      <p:sp>
        <p:nvSpPr>
          <p:cNvPr id="278" name="Google Shape;278;p43"/>
          <p:cNvSpPr txBox="1">
            <a:spLocks noGrp="1"/>
          </p:cNvSpPr>
          <p:nvPr>
            <p:ph type="subTitle" idx="1"/>
          </p:nvPr>
        </p:nvSpPr>
        <p:spPr>
          <a:xfrm>
            <a:off x="260113" y="542093"/>
            <a:ext cx="4304100" cy="4095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500" b="1" dirty="0">
                <a:latin typeface="Garamond"/>
                <a:ea typeface="Garamond"/>
                <a:cs typeface="Garamond"/>
                <a:sym typeface="Garamond"/>
              </a:rPr>
              <a:t>Here is the link for the Pilates form:</a:t>
            </a:r>
            <a:endParaRPr sz="3500" b="1" dirty="0">
              <a:latin typeface="Garamond"/>
              <a:ea typeface="Garamond"/>
              <a:cs typeface="Garamond"/>
              <a:sym typeface="Garamond"/>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txBox="1">
            <a:spLocks noGrp="1"/>
          </p:cNvSpPr>
          <p:nvPr>
            <p:ph type="ctrTitle"/>
          </p:nvPr>
        </p:nvSpPr>
        <p:spPr>
          <a:xfrm>
            <a:off x="2258938" y="1195338"/>
            <a:ext cx="4304100" cy="17919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600" dirty="0">
                <a:latin typeface="Garamond"/>
                <a:ea typeface="Garamond"/>
                <a:cs typeface="Garamond"/>
                <a:sym typeface="Garamond"/>
              </a:rPr>
              <a:t>Thank       you</a:t>
            </a:r>
            <a:endParaRPr sz="9600" dirty="0">
              <a:latin typeface="Garamond"/>
              <a:ea typeface="Garamond"/>
              <a:cs typeface="Garamond"/>
              <a:sym typeface="Garamond"/>
            </a:endParaRPr>
          </a:p>
        </p:txBody>
      </p:sp>
      <p:sp>
        <p:nvSpPr>
          <p:cNvPr id="284" name="Google Shape;284;p44"/>
          <p:cNvSpPr txBox="1"/>
          <p:nvPr/>
        </p:nvSpPr>
        <p:spPr>
          <a:xfrm>
            <a:off x="447550" y="4615800"/>
            <a:ext cx="7926900" cy="378600"/>
          </a:xfrm>
          <a:prstGeom prst="rect">
            <a:avLst/>
          </a:prstGeom>
          <a:noFill/>
          <a:ln>
            <a:noFill/>
          </a:ln>
        </p:spPr>
        <p:txBody>
          <a:bodyPr spcFirstLastPara="1" wrap="square" lIns="91425" tIns="91425" rIns="91425" bIns="91425" anchor="ctr" anchorCtr="0">
            <a:spAutoFit/>
          </a:bodyPr>
          <a:lstStyle/>
          <a:p>
            <a:pPr marL="0" marR="0" lvl="0" indent="0" algn="ctr" rtl="0">
              <a:lnSpc>
                <a:spcPct val="90000"/>
              </a:lnSpc>
              <a:spcBef>
                <a:spcPts val="0"/>
              </a:spcBef>
              <a:spcAft>
                <a:spcPts val="0"/>
              </a:spcAft>
              <a:buNone/>
            </a:pPr>
            <a:r>
              <a:rPr lang="en" b="1" dirty="0">
                <a:solidFill>
                  <a:schemeClr val="lt2"/>
                </a:solidFill>
                <a:latin typeface="Palatino"/>
                <a:ea typeface="Palatino"/>
                <a:cs typeface="Palatino"/>
                <a:sym typeface="Palatino"/>
              </a:rPr>
              <a:t>*We appreciate all your co-operation in this project</a:t>
            </a:r>
            <a:endParaRPr b="1" dirty="0">
              <a:solidFill>
                <a:schemeClr val="lt2"/>
              </a:solidFill>
              <a:latin typeface="Palatino"/>
              <a:ea typeface="Palatino"/>
              <a:cs typeface="Palatino"/>
              <a:sym typeface="Palatino"/>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625000" y="411075"/>
            <a:ext cx="7704000" cy="572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dirty="0">
                <a:latin typeface="Garamond"/>
                <a:ea typeface="Garamond"/>
                <a:cs typeface="Garamond"/>
                <a:sym typeface="Garamond"/>
              </a:rPr>
              <a:t>01| Introduction </a:t>
            </a:r>
            <a:endParaRPr dirty="0">
              <a:latin typeface="Garamond"/>
              <a:ea typeface="Garamond"/>
              <a:cs typeface="Garamond"/>
              <a:sym typeface="Garamond"/>
            </a:endParaRPr>
          </a:p>
        </p:txBody>
      </p:sp>
      <p:sp>
        <p:nvSpPr>
          <p:cNvPr id="155" name="Google Shape;155;p25"/>
          <p:cNvSpPr txBox="1">
            <a:spLocks noGrp="1"/>
          </p:cNvSpPr>
          <p:nvPr>
            <p:ph type="body" idx="1"/>
          </p:nvPr>
        </p:nvSpPr>
        <p:spPr>
          <a:xfrm>
            <a:off x="6748725" y="2"/>
            <a:ext cx="2444100" cy="239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800" b="1" dirty="0">
                <a:latin typeface="Palatino"/>
                <a:ea typeface="Palatino"/>
                <a:cs typeface="Palatino"/>
                <a:sym typeface="Palatino"/>
              </a:rPr>
              <a:t>“BREATHING IS THE FIRST ACT OF LIFE AND LAST. OUR LIFE DEPENDS ON IT.”</a:t>
            </a:r>
            <a:endParaRPr sz="1800" b="1" dirty="0">
              <a:latin typeface="Palatino"/>
              <a:ea typeface="Palatino"/>
              <a:cs typeface="Palatino"/>
              <a:sym typeface="Palatino"/>
            </a:endParaRPr>
          </a:p>
          <a:p>
            <a:pPr marL="0" marR="0" lvl="0" indent="0" algn="ctr" rtl="0">
              <a:lnSpc>
                <a:spcPct val="100000"/>
              </a:lnSpc>
              <a:spcBef>
                <a:spcPts val="0"/>
              </a:spcBef>
              <a:spcAft>
                <a:spcPts val="0"/>
              </a:spcAft>
              <a:buNone/>
            </a:pPr>
            <a:r>
              <a:rPr lang="en" sz="1800" b="1" dirty="0">
                <a:latin typeface="Palatino"/>
                <a:ea typeface="Palatino"/>
                <a:cs typeface="Palatino"/>
                <a:sym typeface="Palatino"/>
              </a:rPr>
              <a:t>-BY JOSEPH PILATES</a:t>
            </a:r>
            <a:endParaRPr sz="1800" b="1" dirty="0">
              <a:latin typeface="Palatino"/>
              <a:ea typeface="Palatino"/>
              <a:cs typeface="Palatino"/>
              <a:sym typeface="Palatino"/>
            </a:endParaRPr>
          </a:p>
        </p:txBody>
      </p:sp>
      <p:sp>
        <p:nvSpPr>
          <p:cNvPr id="156" name="Google Shape;156;p25"/>
          <p:cNvSpPr txBox="1"/>
          <p:nvPr/>
        </p:nvSpPr>
        <p:spPr>
          <a:xfrm>
            <a:off x="209125" y="1088831"/>
            <a:ext cx="4194900" cy="46176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None/>
            </a:pPr>
            <a:r>
              <a:rPr lang="en" sz="1800" dirty="0">
                <a:solidFill>
                  <a:schemeClr val="lt2"/>
                </a:solidFill>
                <a:latin typeface="Palatino"/>
                <a:ea typeface="Palatino"/>
                <a:cs typeface="Palatino"/>
                <a:sym typeface="Palatino"/>
              </a:rPr>
              <a:t>Pilates was invented in the late 19 hundreds which inspired us to talk about it. It’s a sport which relieves body and muscle tension.We did a survey about it and sent it to many people, which led us to 21 responses with people approving our new idea to add it to school.All the students answers and opinions will be valued.You will see their answers in the upcoming slides as we explain deeply into this topic. </a:t>
            </a:r>
            <a:endParaRPr sz="1800" dirty="0">
              <a:solidFill>
                <a:schemeClr val="lt2"/>
              </a:solidFill>
              <a:latin typeface="Palatino"/>
              <a:ea typeface="Palatino"/>
              <a:cs typeface="Palatino"/>
              <a:sym typeface="Palatino"/>
            </a:endParaRPr>
          </a:p>
          <a:p>
            <a:pPr marL="0" marR="0" lvl="0" indent="0" algn="l" rtl="0">
              <a:lnSpc>
                <a:spcPct val="100000"/>
              </a:lnSpc>
              <a:spcBef>
                <a:spcPts val="0"/>
              </a:spcBef>
              <a:spcAft>
                <a:spcPts val="0"/>
              </a:spcAft>
              <a:buNone/>
            </a:pPr>
            <a:endParaRPr sz="2400" b="1" dirty="0">
              <a:solidFill>
                <a:schemeClr val="lt2"/>
              </a:solidFill>
              <a:latin typeface="Palatino"/>
              <a:ea typeface="Palatino"/>
              <a:cs typeface="Palatino"/>
              <a:sym typeface="Palatino"/>
            </a:endParaRPr>
          </a:p>
          <a:p>
            <a:pPr marL="0" marR="0" lvl="0" indent="0" algn="ctr" rtl="0">
              <a:lnSpc>
                <a:spcPct val="100000"/>
              </a:lnSpc>
              <a:spcBef>
                <a:spcPts val="0"/>
              </a:spcBef>
              <a:spcAft>
                <a:spcPts val="0"/>
              </a:spcAft>
              <a:buNone/>
            </a:pPr>
            <a:endParaRPr sz="2400" b="1" dirty="0">
              <a:solidFill>
                <a:schemeClr val="lt2"/>
              </a:solidFill>
              <a:latin typeface="Palatino"/>
              <a:ea typeface="Palatino"/>
              <a:cs typeface="Palatino"/>
              <a:sym typeface="Palatino"/>
            </a:endParaRPr>
          </a:p>
          <a:p>
            <a:pPr marL="0" marR="0" lvl="0" indent="0" algn="ctr" rtl="0">
              <a:lnSpc>
                <a:spcPct val="100000"/>
              </a:lnSpc>
              <a:spcBef>
                <a:spcPts val="0"/>
              </a:spcBef>
              <a:spcAft>
                <a:spcPts val="0"/>
              </a:spcAft>
              <a:buNone/>
            </a:pPr>
            <a:endParaRPr sz="2400" b="1" dirty="0">
              <a:solidFill>
                <a:schemeClr val="lt2"/>
              </a:solidFill>
              <a:latin typeface="Palatino"/>
              <a:ea typeface="Palatino"/>
              <a:cs typeface="Palatino"/>
              <a:sym typeface="Palatino"/>
            </a:endParaRPr>
          </a:p>
        </p:txBody>
      </p:sp>
      <p:sp>
        <p:nvSpPr>
          <p:cNvPr id="158" name="Google Shape;158;p25"/>
          <p:cNvSpPr txBox="1"/>
          <p:nvPr/>
        </p:nvSpPr>
        <p:spPr>
          <a:xfrm>
            <a:off x="2815532" y="2130987"/>
            <a:ext cx="786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nconsolata"/>
              <a:ea typeface="Inconsolata"/>
              <a:cs typeface="Inconsolata"/>
              <a:sym typeface="Inconsolata"/>
            </a:endParaRPr>
          </a:p>
        </p:txBody>
      </p:sp>
      <p:pic>
        <p:nvPicPr>
          <p:cNvPr id="159" name="Google Shape;159;p25"/>
          <p:cNvPicPr preferRelativeResize="0"/>
          <p:nvPr/>
        </p:nvPicPr>
        <p:blipFill>
          <a:blip r:embed="rId3">
            <a:alphaModFix/>
          </a:blip>
          <a:stretch>
            <a:fillRect/>
          </a:stretch>
        </p:blipFill>
        <p:spPr>
          <a:xfrm>
            <a:off x="4270825" y="2686053"/>
            <a:ext cx="4873166" cy="2396400"/>
          </a:xfrm>
          <a:prstGeom prst="rect">
            <a:avLst/>
          </a:prstGeom>
          <a:noFill/>
          <a:ln>
            <a:noFill/>
          </a:ln>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720000" y="37597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aramond"/>
                <a:ea typeface="Garamond"/>
                <a:cs typeface="Garamond"/>
                <a:sym typeface="Garamond"/>
              </a:rPr>
              <a:t>02|Causes</a:t>
            </a:r>
            <a:endParaRPr dirty="0"/>
          </a:p>
        </p:txBody>
      </p:sp>
      <p:pic>
        <p:nvPicPr>
          <p:cNvPr id="165" name="Google Shape;165;p26"/>
          <p:cNvPicPr preferRelativeResize="0"/>
          <p:nvPr/>
        </p:nvPicPr>
        <p:blipFill>
          <a:blip r:embed="rId3">
            <a:alphaModFix/>
          </a:blip>
          <a:stretch>
            <a:fillRect/>
          </a:stretch>
        </p:blipFill>
        <p:spPr>
          <a:xfrm>
            <a:off x="0" y="948666"/>
            <a:ext cx="9144001" cy="4015819"/>
          </a:xfrm>
          <a:prstGeom prst="rect">
            <a:avLst/>
          </a:prstGeom>
          <a:noFill/>
          <a:ln>
            <a:noFill/>
          </a:ln>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7"/>
          <p:cNvPicPr preferRelativeResize="0"/>
          <p:nvPr/>
        </p:nvPicPr>
        <p:blipFill>
          <a:blip r:embed="rId3">
            <a:alphaModFix/>
          </a:blip>
          <a:stretch>
            <a:fillRect/>
          </a:stretch>
        </p:blipFill>
        <p:spPr>
          <a:xfrm>
            <a:off x="0" y="671291"/>
            <a:ext cx="9144001" cy="4015819"/>
          </a:xfrm>
          <a:prstGeom prst="rect">
            <a:avLst/>
          </a:prstGeom>
          <a:noFill/>
          <a:ln>
            <a:noFill/>
          </a:ln>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aramond"/>
                <a:ea typeface="Garamond"/>
                <a:cs typeface="Garamond"/>
                <a:sym typeface="Garamond"/>
              </a:rPr>
              <a:t>03|Consequence</a:t>
            </a:r>
            <a:r>
              <a:rPr lang="en" dirty="0"/>
              <a:t> </a:t>
            </a:r>
            <a:endParaRPr dirty="0"/>
          </a:p>
        </p:txBody>
      </p:sp>
      <p:pic>
        <p:nvPicPr>
          <p:cNvPr id="176" name="Google Shape;176;p28"/>
          <p:cNvPicPr preferRelativeResize="0"/>
          <p:nvPr/>
        </p:nvPicPr>
        <p:blipFill>
          <a:blip r:embed="rId3">
            <a:alphaModFix/>
          </a:blip>
          <a:stretch>
            <a:fillRect/>
          </a:stretch>
        </p:blipFill>
        <p:spPr>
          <a:xfrm>
            <a:off x="152400" y="1170125"/>
            <a:ext cx="8720814" cy="3820975"/>
          </a:xfrm>
          <a:prstGeom prst="rect">
            <a:avLst/>
          </a:prstGeom>
          <a:noFill/>
          <a:ln>
            <a:noFill/>
          </a:ln>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720000" y="39447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dirty="0">
                <a:latin typeface="Garamond"/>
                <a:ea typeface="Garamond"/>
                <a:cs typeface="Garamond"/>
                <a:sym typeface="Garamond"/>
              </a:rPr>
              <a:t>Body alignment</a:t>
            </a:r>
            <a:r>
              <a:rPr lang="en" sz="2300" dirty="0"/>
              <a:t> </a:t>
            </a:r>
            <a:endParaRPr sz="2300" dirty="0"/>
          </a:p>
        </p:txBody>
      </p:sp>
      <p:pic>
        <p:nvPicPr>
          <p:cNvPr id="182" name="Google Shape;182;p29"/>
          <p:cNvPicPr preferRelativeResize="0"/>
          <p:nvPr/>
        </p:nvPicPr>
        <p:blipFill rotWithShape="1">
          <a:blip r:embed="rId3">
            <a:alphaModFix/>
          </a:blip>
          <a:srcRect t="26120" r="5437" b="14567"/>
          <a:stretch/>
        </p:blipFill>
        <p:spPr>
          <a:xfrm>
            <a:off x="236625" y="1493175"/>
            <a:ext cx="7380150" cy="294500"/>
          </a:xfrm>
          <a:prstGeom prst="rect">
            <a:avLst/>
          </a:prstGeom>
          <a:noFill/>
          <a:ln w="28575" cap="flat" cmpd="sng">
            <a:solidFill>
              <a:srgbClr val="274E13"/>
            </a:solidFill>
            <a:prstDash val="solid"/>
            <a:round/>
            <a:headEnd type="none" w="sm" len="sm"/>
            <a:tailEnd type="none" w="sm" len="sm"/>
          </a:ln>
        </p:spPr>
      </p:pic>
      <p:pic>
        <p:nvPicPr>
          <p:cNvPr id="183" name="Google Shape;183;p29"/>
          <p:cNvPicPr preferRelativeResize="0"/>
          <p:nvPr/>
        </p:nvPicPr>
        <p:blipFill>
          <a:blip r:embed="rId4">
            <a:alphaModFix/>
          </a:blip>
          <a:stretch>
            <a:fillRect/>
          </a:stretch>
        </p:blipFill>
        <p:spPr>
          <a:xfrm>
            <a:off x="1832250" y="2465000"/>
            <a:ext cx="7311751" cy="637150"/>
          </a:xfrm>
          <a:prstGeom prst="rect">
            <a:avLst/>
          </a:prstGeom>
          <a:noFill/>
          <a:ln w="28575" cap="flat" cmpd="sng">
            <a:solidFill>
              <a:srgbClr val="274E13"/>
            </a:solidFill>
            <a:prstDash val="solid"/>
            <a:round/>
            <a:headEnd type="none" w="sm" len="sm"/>
            <a:tailEnd type="none" w="sm" len="sm"/>
          </a:ln>
        </p:spPr>
      </p:pic>
      <p:pic>
        <p:nvPicPr>
          <p:cNvPr id="184" name="Google Shape;184;p29"/>
          <p:cNvPicPr preferRelativeResize="0"/>
          <p:nvPr/>
        </p:nvPicPr>
        <p:blipFill rotWithShape="1">
          <a:blip r:embed="rId5">
            <a:alphaModFix/>
          </a:blip>
          <a:srcRect l="1223" t="30671" r="3963" b="19300"/>
          <a:stretch/>
        </p:blipFill>
        <p:spPr>
          <a:xfrm>
            <a:off x="236625" y="3779475"/>
            <a:ext cx="7203026" cy="216775"/>
          </a:xfrm>
          <a:prstGeom prst="rect">
            <a:avLst/>
          </a:prstGeom>
          <a:noFill/>
          <a:ln w="28575" cap="flat" cmpd="sng">
            <a:solidFill>
              <a:srgbClr val="274E13"/>
            </a:solidFill>
            <a:prstDash val="solid"/>
            <a:round/>
            <a:headEnd type="none" w="sm" len="sm"/>
            <a:tailEnd type="none" w="sm" len="sm"/>
          </a:ln>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0" name="Google Shape;190;p30"/>
          <p:cNvPicPr preferRelativeResize="0"/>
          <p:nvPr/>
        </p:nvPicPr>
        <p:blipFill rotWithShape="1">
          <a:blip r:embed="rId3">
            <a:alphaModFix/>
          </a:blip>
          <a:srcRect b="21408"/>
          <a:stretch/>
        </p:blipFill>
        <p:spPr>
          <a:xfrm>
            <a:off x="2469075" y="2501272"/>
            <a:ext cx="6575200" cy="309425"/>
          </a:xfrm>
          <a:prstGeom prst="rect">
            <a:avLst/>
          </a:prstGeom>
          <a:noFill/>
          <a:ln w="28575" cap="flat" cmpd="sng">
            <a:solidFill>
              <a:srgbClr val="274E13"/>
            </a:solidFill>
            <a:prstDash val="solid"/>
            <a:round/>
            <a:headEnd type="none" w="sm" len="sm"/>
            <a:tailEnd type="none" w="sm" len="sm"/>
          </a:ln>
        </p:spPr>
      </p:pic>
      <p:pic>
        <p:nvPicPr>
          <p:cNvPr id="191" name="Google Shape;191;p30"/>
          <p:cNvPicPr preferRelativeResize="0"/>
          <p:nvPr/>
        </p:nvPicPr>
        <p:blipFill rotWithShape="1">
          <a:blip r:embed="rId4">
            <a:alphaModFix/>
          </a:blip>
          <a:srcRect l="-106" t="27096" r="4219" b="11230"/>
          <a:stretch/>
        </p:blipFill>
        <p:spPr>
          <a:xfrm>
            <a:off x="364273" y="3962399"/>
            <a:ext cx="6428453" cy="242825"/>
          </a:xfrm>
          <a:prstGeom prst="rect">
            <a:avLst/>
          </a:prstGeom>
          <a:noFill/>
          <a:ln w="28575" cap="flat" cmpd="sng">
            <a:solidFill>
              <a:srgbClr val="274E13"/>
            </a:solidFill>
            <a:prstDash val="solid"/>
            <a:round/>
            <a:headEnd type="none" w="sm" len="sm"/>
            <a:tailEnd type="none" w="sm" len="sm"/>
          </a:ln>
        </p:spPr>
      </p:pic>
      <p:pic>
        <p:nvPicPr>
          <p:cNvPr id="4" name="Google Shape;309;p47">
            <a:extLst>
              <a:ext uri="{FF2B5EF4-FFF2-40B4-BE49-F238E27FC236}">
                <a16:creationId xmlns:a16="http://schemas.microsoft.com/office/drawing/2014/main" id="{3AD06358-060E-C03F-A8FF-91B2A43A4C47}"/>
              </a:ext>
            </a:extLst>
          </p:cNvPr>
          <p:cNvPicPr preferRelativeResize="0"/>
          <p:nvPr/>
        </p:nvPicPr>
        <p:blipFill rotWithShape="1">
          <a:blip r:embed="rId5">
            <a:alphaModFix/>
          </a:blip>
          <a:srcRect r="23043"/>
          <a:stretch/>
        </p:blipFill>
        <p:spPr>
          <a:xfrm>
            <a:off x="364273" y="863795"/>
            <a:ext cx="6575201" cy="485775"/>
          </a:xfrm>
          <a:prstGeom prst="rect">
            <a:avLst/>
          </a:prstGeom>
          <a:noFill/>
          <a:ln w="28575" cap="flat" cmpd="sng">
            <a:solidFill>
              <a:schemeClr val="dk2"/>
            </a:solidFill>
            <a:prstDash val="solid"/>
            <a:round/>
            <a:headEnd type="none" w="sm" len="sm"/>
            <a:tailEnd type="none" w="sm" len="sm"/>
          </a:ln>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Garamond"/>
                <a:ea typeface="Garamond"/>
                <a:cs typeface="Garamond"/>
                <a:sym typeface="Garamond"/>
              </a:rPr>
              <a:t>04|Course of Action</a:t>
            </a:r>
            <a:endParaRPr dirty="0"/>
          </a:p>
        </p:txBody>
      </p:sp>
      <p:sp>
        <p:nvSpPr>
          <p:cNvPr id="197" name="Google Shape;197;p31"/>
          <p:cNvSpPr txBox="1">
            <a:spLocks noGrp="1"/>
          </p:cNvSpPr>
          <p:nvPr>
            <p:ph type="body" idx="1"/>
          </p:nvPr>
        </p:nvSpPr>
        <p:spPr>
          <a:xfrm>
            <a:off x="720000" y="1174150"/>
            <a:ext cx="4215900" cy="3689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dirty="0">
                <a:latin typeface="Palatino"/>
                <a:ea typeface="Palatino"/>
                <a:cs typeface="Palatino"/>
                <a:sym typeface="Palatino"/>
              </a:rPr>
              <a:t>In conclusion, after seeing people's responses to our idea, we think that pilates should be added to our school. Because we are students who were seeking to know more about other students visions regarding our topic. While reviewing the responses, we found that 57% of students wanted pilates to be included in P.E classes. Due to the survey responses, we found out that many of students goals were becoming healthier.A proof to that is that 81% of students wanted a pilates sports area.</a:t>
            </a:r>
            <a:endParaRPr sz="1800" dirty="0">
              <a:latin typeface="Palatino"/>
              <a:ea typeface="Palatino"/>
              <a:cs typeface="Palatino"/>
              <a:sym typeface="Palatino"/>
            </a:endParaRPr>
          </a:p>
        </p:txBody>
      </p:sp>
      <p:sp>
        <p:nvSpPr>
          <p:cNvPr id="198" name="Google Shape;198;p31"/>
          <p:cNvSpPr/>
          <p:nvPr/>
        </p:nvSpPr>
        <p:spPr>
          <a:xfrm rot="-2700000">
            <a:off x="4663990" y="-2553150"/>
            <a:ext cx="4484471" cy="5296513"/>
          </a:xfrm>
          <a:prstGeom prst="mathMinus">
            <a:avLst>
              <a:gd name="adj1" fmla="val 32083"/>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rot="-2700000">
            <a:off x="3823765" y="-1994791"/>
            <a:ext cx="7965982" cy="7621480"/>
          </a:xfrm>
          <a:prstGeom prst="mathMinus">
            <a:avLst>
              <a:gd name="adj1" fmla="val 23630"/>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chemeClr val="lt2"/>
              </a:solidFill>
              <a:latin typeface="Palatino"/>
              <a:ea typeface="Palatino"/>
              <a:cs typeface="Palatino"/>
              <a:sym typeface="Palatino"/>
            </a:endParaRPr>
          </a:p>
        </p:txBody>
      </p:sp>
      <p:sp>
        <p:nvSpPr>
          <p:cNvPr id="200" name="Google Shape;200;p31"/>
          <p:cNvSpPr/>
          <p:nvPr/>
        </p:nvSpPr>
        <p:spPr>
          <a:xfrm rot="-2700000">
            <a:off x="6111208" y="37797"/>
            <a:ext cx="6841682" cy="5296513"/>
          </a:xfrm>
          <a:prstGeom prst="mathMinus">
            <a:avLst>
              <a:gd name="adj1" fmla="val 32083"/>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
</file>

<file path=ppt/theme/theme1.xml><?xml version="1.0" encoding="utf-8"?>
<a:theme xmlns:a="http://schemas.openxmlformats.org/drawingml/2006/main" name="Yoga Gym Center by Slidesgo">
  <a:themeElements>
    <a:clrScheme name="Simple Light">
      <a:dk1>
        <a:srgbClr val="FBF6EB"/>
      </a:dk1>
      <a:lt1>
        <a:srgbClr val="FFFFFF"/>
      </a:lt1>
      <a:dk2>
        <a:srgbClr val="000000"/>
      </a:dk2>
      <a:lt2>
        <a:srgbClr val="34302B"/>
      </a:lt2>
      <a:accent1>
        <a:srgbClr val="E9D8C8"/>
      </a:accent1>
      <a:accent2>
        <a:srgbClr val="FFFFFF"/>
      </a:accent2>
      <a:accent3>
        <a:srgbClr val="FFFFFF"/>
      </a:accent3>
      <a:accent4>
        <a:srgbClr val="FFFFFF"/>
      </a:accent4>
      <a:accent5>
        <a:srgbClr val="FFFFFF"/>
      </a:accent5>
      <a:accent6>
        <a:srgbClr val="FFFFFF"/>
      </a:accent6>
      <a:hlink>
        <a:srgbClr val="3430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476</Words>
  <Application>Microsoft Office PowerPoint</Application>
  <PresentationFormat>On-screen Show (16:9)</PresentationFormat>
  <Paragraphs>52</Paragraphs>
  <Slides>22</Slides>
  <Notes>22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Garamond</vt:lpstr>
      <vt:lpstr>Alegreya Sans</vt:lpstr>
      <vt:lpstr>Palatino</vt:lpstr>
      <vt:lpstr>Inconsolata</vt:lpstr>
      <vt:lpstr>Bebas Neue</vt:lpstr>
      <vt:lpstr>Arial</vt:lpstr>
      <vt:lpstr>Yoga Gym Center by Slidesgo</vt:lpstr>
      <vt:lpstr>PILATES</vt:lpstr>
      <vt:lpstr>Introduction</vt:lpstr>
      <vt:lpstr>01| Introduction </vt:lpstr>
      <vt:lpstr>02|Causes</vt:lpstr>
      <vt:lpstr>PowerPoint Presentation</vt:lpstr>
      <vt:lpstr>03|Consequence </vt:lpstr>
      <vt:lpstr>Body alignment </vt:lpstr>
      <vt:lpstr>PowerPoint Presentation</vt:lpstr>
      <vt:lpstr>04|Course of Action</vt:lpstr>
      <vt:lpstr>PowerPoint Presentation</vt:lpstr>
      <vt:lpstr>PowerPoint Presentation</vt:lpstr>
      <vt:lpstr>PowerPoint Presentation</vt:lpstr>
      <vt:lpstr>05|Finance</vt:lpstr>
      <vt:lpstr>06|Location  </vt:lpstr>
      <vt:lpstr>PowerPoint Presentation</vt:lpstr>
      <vt:lpstr>Your Mind Will Get Fit</vt:lpstr>
      <vt:lpstr>Push Ups is a Pilates Exercise</vt:lpstr>
      <vt:lpstr>Pilates was Originally Called Contrology</vt:lpstr>
      <vt:lpstr>The First Contrology Students Were Men</vt:lpstr>
      <vt:lpstr>Sources:</vt:lpstr>
      <vt:lpstr>https://docs.google.com/forms/d/1l-RRd3wLbr-w_AM2THkkgU3HFUGPOZtjzyJ5krrUCLQ/edit#responses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PILATES</dc:title>
  <cp:lastModifiedBy>lama zagha</cp:lastModifiedBy>
  <cp:revision>5</cp:revision>
  <dcterms:modified xsi:type="dcterms:W3CDTF">2023-03-07T17:43:04Z</dcterms:modified>
</cp:coreProperties>
</file>