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C648C-ED7A-4E26-88BA-3A404F9271F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F36FA7E-DA50-4453-80A5-CDF486D61F16}">
      <dgm:prSet custT="1"/>
      <dgm:spPr/>
      <dgm:t>
        <a:bodyPr/>
        <a:lstStyle/>
        <a:p>
          <a:r>
            <a:rPr lang="en-GB" sz="2000" baseline="0"/>
            <a:t>My idea: to sell high quality makeup products</a:t>
          </a:r>
          <a:endParaRPr lang="en-US" sz="2000"/>
        </a:p>
      </dgm:t>
    </dgm:pt>
    <dgm:pt modelId="{DB1676B3-9143-417B-A036-B51372D50E68}" type="parTrans" cxnId="{FDCC682E-4270-4100-8E96-746EC409B54C}">
      <dgm:prSet/>
      <dgm:spPr/>
      <dgm:t>
        <a:bodyPr/>
        <a:lstStyle/>
        <a:p>
          <a:endParaRPr lang="en-US" sz="2800"/>
        </a:p>
      </dgm:t>
    </dgm:pt>
    <dgm:pt modelId="{D4A13C99-969F-4BD7-A265-B6EB42CF157F}" type="sibTrans" cxnId="{FDCC682E-4270-4100-8E96-746EC409B54C}">
      <dgm:prSet/>
      <dgm:spPr/>
      <dgm:t>
        <a:bodyPr/>
        <a:lstStyle/>
        <a:p>
          <a:endParaRPr lang="en-US" sz="2800"/>
        </a:p>
      </dgm:t>
    </dgm:pt>
    <dgm:pt modelId="{15AAEF77-B7AB-4114-B680-B7EB1056E376}">
      <dgm:prSet custT="1"/>
      <dgm:spPr/>
      <dgm:t>
        <a:bodyPr/>
        <a:lstStyle/>
        <a:p>
          <a:r>
            <a:rPr lang="en-GB" sz="2000" baseline="0"/>
            <a:t>Name of business: Pearl Cosmetics</a:t>
          </a:r>
          <a:endParaRPr lang="en-US" sz="2000"/>
        </a:p>
      </dgm:t>
    </dgm:pt>
    <dgm:pt modelId="{62712A15-EA93-474A-9808-BD3254D699EB}" type="parTrans" cxnId="{E2176CB8-D2DD-4F41-8A10-3852E15C8BD0}">
      <dgm:prSet/>
      <dgm:spPr/>
      <dgm:t>
        <a:bodyPr/>
        <a:lstStyle/>
        <a:p>
          <a:endParaRPr lang="en-US" sz="2800"/>
        </a:p>
      </dgm:t>
    </dgm:pt>
    <dgm:pt modelId="{7114DF4E-43A4-49A2-9C3A-B14BAA3F9878}" type="sibTrans" cxnId="{E2176CB8-D2DD-4F41-8A10-3852E15C8BD0}">
      <dgm:prSet/>
      <dgm:spPr/>
      <dgm:t>
        <a:bodyPr/>
        <a:lstStyle/>
        <a:p>
          <a:endParaRPr lang="en-US" sz="2800"/>
        </a:p>
      </dgm:t>
    </dgm:pt>
    <dgm:pt modelId="{E49A5CE3-66B9-4C86-98C2-BCBE8C1289FA}">
      <dgm:prSet custT="1"/>
      <dgm:spPr/>
      <dgm:t>
        <a:bodyPr/>
        <a:lstStyle/>
        <a:p>
          <a:r>
            <a:rPr lang="en-GB" sz="2000" baseline="0"/>
            <a:t>This is a goods business</a:t>
          </a:r>
          <a:endParaRPr lang="en-US" sz="2000"/>
        </a:p>
      </dgm:t>
    </dgm:pt>
    <dgm:pt modelId="{5E3EDDCE-7BC0-4AAA-9505-13F3EFBAE262}" type="parTrans" cxnId="{715F29EF-672A-4D55-BC48-7B6D2EFE6BAD}">
      <dgm:prSet/>
      <dgm:spPr/>
      <dgm:t>
        <a:bodyPr/>
        <a:lstStyle/>
        <a:p>
          <a:endParaRPr lang="en-US" sz="2800"/>
        </a:p>
      </dgm:t>
    </dgm:pt>
    <dgm:pt modelId="{3AD7CB17-6253-4BAA-96BB-28D7B7A93336}" type="sibTrans" cxnId="{715F29EF-672A-4D55-BC48-7B6D2EFE6BAD}">
      <dgm:prSet/>
      <dgm:spPr/>
      <dgm:t>
        <a:bodyPr/>
        <a:lstStyle/>
        <a:p>
          <a:endParaRPr lang="en-US" sz="2800"/>
        </a:p>
      </dgm:t>
    </dgm:pt>
    <dgm:pt modelId="{09401FCA-9883-4A94-B6F5-58C95C15C63F}">
      <dgm:prSet custT="1"/>
      <dgm:spPr/>
      <dgm:t>
        <a:bodyPr/>
        <a:lstStyle/>
        <a:p>
          <a:r>
            <a:rPr lang="en-GB" sz="2000" baseline="0"/>
            <a:t>The name is captive and catchy which attracts customers and excites them to buy the goods</a:t>
          </a:r>
          <a:endParaRPr lang="en-US" sz="2000"/>
        </a:p>
      </dgm:t>
    </dgm:pt>
    <dgm:pt modelId="{31E756C8-B86E-4A8B-AB6A-E56E6F1A92FB}" type="parTrans" cxnId="{EE626209-871D-475D-B1D3-A1447A153A9C}">
      <dgm:prSet/>
      <dgm:spPr/>
      <dgm:t>
        <a:bodyPr/>
        <a:lstStyle/>
        <a:p>
          <a:endParaRPr lang="en-US" sz="2800"/>
        </a:p>
      </dgm:t>
    </dgm:pt>
    <dgm:pt modelId="{073F6028-8C78-4BBA-92C3-5321BAF23393}" type="sibTrans" cxnId="{EE626209-871D-475D-B1D3-A1447A153A9C}">
      <dgm:prSet/>
      <dgm:spPr/>
      <dgm:t>
        <a:bodyPr/>
        <a:lstStyle/>
        <a:p>
          <a:endParaRPr lang="en-US" sz="2800"/>
        </a:p>
      </dgm:t>
    </dgm:pt>
    <dgm:pt modelId="{392ABBBC-891B-4F8D-B66A-EE0F66EEC33F}" type="pres">
      <dgm:prSet presAssocID="{990C648C-ED7A-4E26-88BA-3A404F9271FE}" presName="root" presStyleCnt="0">
        <dgm:presLayoutVars>
          <dgm:dir/>
          <dgm:resizeHandles val="exact"/>
        </dgm:presLayoutVars>
      </dgm:prSet>
      <dgm:spPr/>
    </dgm:pt>
    <dgm:pt modelId="{113A72A6-9CE3-49CD-8CF1-E58A0D2A31DB}" type="pres">
      <dgm:prSet presAssocID="{BF36FA7E-DA50-4453-80A5-CDF486D61F16}" presName="compNode" presStyleCnt="0"/>
      <dgm:spPr/>
    </dgm:pt>
    <dgm:pt modelId="{87264946-F314-46D4-8DC6-E7F55BB5C6B1}" type="pres">
      <dgm:prSet presAssocID="{BF36FA7E-DA50-4453-80A5-CDF486D61F1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7BB489DF-ADF3-42AD-AE7C-17C7BA9E4655}" type="pres">
      <dgm:prSet presAssocID="{BF36FA7E-DA50-4453-80A5-CDF486D61F16}" presName="spaceRect" presStyleCnt="0"/>
      <dgm:spPr/>
    </dgm:pt>
    <dgm:pt modelId="{7D2B5BEC-3C96-40C2-A9A4-3A8B1FB5F897}" type="pres">
      <dgm:prSet presAssocID="{BF36FA7E-DA50-4453-80A5-CDF486D61F16}" presName="textRect" presStyleLbl="revTx" presStyleIdx="0" presStyleCnt="4">
        <dgm:presLayoutVars>
          <dgm:chMax val="1"/>
          <dgm:chPref val="1"/>
        </dgm:presLayoutVars>
      </dgm:prSet>
      <dgm:spPr/>
    </dgm:pt>
    <dgm:pt modelId="{A7308468-7062-4E3D-841C-DB6E6E0094DD}" type="pres">
      <dgm:prSet presAssocID="{D4A13C99-969F-4BD7-A265-B6EB42CF157F}" presName="sibTrans" presStyleCnt="0"/>
      <dgm:spPr/>
    </dgm:pt>
    <dgm:pt modelId="{470BE2D0-E176-4C2B-ACD1-0159A243DE53}" type="pres">
      <dgm:prSet presAssocID="{15AAEF77-B7AB-4114-B680-B7EB1056E376}" presName="compNode" presStyleCnt="0"/>
      <dgm:spPr/>
    </dgm:pt>
    <dgm:pt modelId="{105B70CD-5721-4EB6-A9B6-BA9F9BCEC080}" type="pres">
      <dgm:prSet presAssocID="{15AAEF77-B7AB-4114-B680-B7EB1056E37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ell"/>
        </a:ext>
      </dgm:extLst>
    </dgm:pt>
    <dgm:pt modelId="{BCF143EA-CAAA-4F2A-9370-CFEAC5437622}" type="pres">
      <dgm:prSet presAssocID="{15AAEF77-B7AB-4114-B680-B7EB1056E376}" presName="spaceRect" presStyleCnt="0"/>
      <dgm:spPr/>
    </dgm:pt>
    <dgm:pt modelId="{0C6C83F2-7A74-4258-A793-0EFCECF1E8F3}" type="pres">
      <dgm:prSet presAssocID="{15AAEF77-B7AB-4114-B680-B7EB1056E376}" presName="textRect" presStyleLbl="revTx" presStyleIdx="1" presStyleCnt="4">
        <dgm:presLayoutVars>
          <dgm:chMax val="1"/>
          <dgm:chPref val="1"/>
        </dgm:presLayoutVars>
      </dgm:prSet>
      <dgm:spPr/>
    </dgm:pt>
    <dgm:pt modelId="{F8A4549D-33D5-4440-A972-04D094A78032}" type="pres">
      <dgm:prSet presAssocID="{7114DF4E-43A4-49A2-9C3A-B14BAA3F9878}" presName="sibTrans" presStyleCnt="0"/>
      <dgm:spPr/>
    </dgm:pt>
    <dgm:pt modelId="{8DC1C2C4-4ACA-4B4A-B3F0-C8BA1707818B}" type="pres">
      <dgm:prSet presAssocID="{E49A5CE3-66B9-4C86-98C2-BCBE8C1289FA}" presName="compNode" presStyleCnt="0"/>
      <dgm:spPr/>
    </dgm:pt>
    <dgm:pt modelId="{ECE4E6CA-3DB2-48D1-861D-71C5B253A52D}" type="pres">
      <dgm:prSet presAssocID="{E49A5CE3-66B9-4C86-98C2-BCBE8C1289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E2706B98-3B5B-4824-B5AC-3EB81259848A}" type="pres">
      <dgm:prSet presAssocID="{E49A5CE3-66B9-4C86-98C2-BCBE8C1289FA}" presName="spaceRect" presStyleCnt="0"/>
      <dgm:spPr/>
    </dgm:pt>
    <dgm:pt modelId="{7BC9BE73-0753-4EFE-A508-462164EBAA06}" type="pres">
      <dgm:prSet presAssocID="{E49A5CE3-66B9-4C86-98C2-BCBE8C1289FA}" presName="textRect" presStyleLbl="revTx" presStyleIdx="2" presStyleCnt="4">
        <dgm:presLayoutVars>
          <dgm:chMax val="1"/>
          <dgm:chPref val="1"/>
        </dgm:presLayoutVars>
      </dgm:prSet>
      <dgm:spPr/>
    </dgm:pt>
    <dgm:pt modelId="{FCF26637-035C-40B4-B7D1-F7DA15DAEF94}" type="pres">
      <dgm:prSet presAssocID="{3AD7CB17-6253-4BAA-96BB-28D7B7A93336}" presName="sibTrans" presStyleCnt="0"/>
      <dgm:spPr/>
    </dgm:pt>
    <dgm:pt modelId="{A3E6CA11-86D5-412E-86F7-04B16D67E2E3}" type="pres">
      <dgm:prSet presAssocID="{09401FCA-9883-4A94-B6F5-58C95C15C63F}" presName="compNode" presStyleCnt="0"/>
      <dgm:spPr/>
    </dgm:pt>
    <dgm:pt modelId="{58E763D1-5A66-4EB2-99C7-F48AC26BE8F4}" type="pres">
      <dgm:prSet presAssocID="{09401FCA-9883-4A94-B6F5-58C95C15C6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4BC6D7C-145D-4033-AC59-4FDE71E12361}" type="pres">
      <dgm:prSet presAssocID="{09401FCA-9883-4A94-B6F5-58C95C15C63F}" presName="spaceRect" presStyleCnt="0"/>
      <dgm:spPr/>
    </dgm:pt>
    <dgm:pt modelId="{3D876BBD-1A3D-47C6-ADEC-347278251B24}" type="pres">
      <dgm:prSet presAssocID="{09401FCA-9883-4A94-B6F5-58C95C15C63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E626209-871D-475D-B1D3-A1447A153A9C}" srcId="{990C648C-ED7A-4E26-88BA-3A404F9271FE}" destId="{09401FCA-9883-4A94-B6F5-58C95C15C63F}" srcOrd="3" destOrd="0" parTransId="{31E756C8-B86E-4A8B-AB6A-E56E6F1A92FB}" sibTransId="{073F6028-8C78-4BBA-92C3-5321BAF23393}"/>
    <dgm:cxn modelId="{FDCC682E-4270-4100-8E96-746EC409B54C}" srcId="{990C648C-ED7A-4E26-88BA-3A404F9271FE}" destId="{BF36FA7E-DA50-4453-80A5-CDF486D61F16}" srcOrd="0" destOrd="0" parTransId="{DB1676B3-9143-417B-A036-B51372D50E68}" sibTransId="{D4A13C99-969F-4BD7-A265-B6EB42CF157F}"/>
    <dgm:cxn modelId="{E8548E76-90DE-4F88-A149-93423BA237D7}" type="presOf" srcId="{15AAEF77-B7AB-4114-B680-B7EB1056E376}" destId="{0C6C83F2-7A74-4258-A793-0EFCECF1E8F3}" srcOrd="0" destOrd="0" presId="urn:microsoft.com/office/officeart/2018/2/layout/IconLabelList"/>
    <dgm:cxn modelId="{00846787-582E-4866-BB33-748751943547}" type="presOf" srcId="{990C648C-ED7A-4E26-88BA-3A404F9271FE}" destId="{392ABBBC-891B-4F8D-B66A-EE0F66EEC33F}" srcOrd="0" destOrd="0" presId="urn:microsoft.com/office/officeart/2018/2/layout/IconLabelList"/>
    <dgm:cxn modelId="{C63B0A90-265B-4AB9-8830-5ED7F9E9254F}" type="presOf" srcId="{09401FCA-9883-4A94-B6F5-58C95C15C63F}" destId="{3D876BBD-1A3D-47C6-ADEC-347278251B24}" srcOrd="0" destOrd="0" presId="urn:microsoft.com/office/officeart/2018/2/layout/IconLabelList"/>
    <dgm:cxn modelId="{00BC78AC-7ACC-49F1-AFF3-8D29D1C6855D}" type="presOf" srcId="{BF36FA7E-DA50-4453-80A5-CDF486D61F16}" destId="{7D2B5BEC-3C96-40C2-A9A4-3A8B1FB5F897}" srcOrd="0" destOrd="0" presId="urn:microsoft.com/office/officeart/2018/2/layout/IconLabelList"/>
    <dgm:cxn modelId="{1BBBBAB7-5C16-43E6-8F5A-1B039DE0889A}" type="presOf" srcId="{E49A5CE3-66B9-4C86-98C2-BCBE8C1289FA}" destId="{7BC9BE73-0753-4EFE-A508-462164EBAA06}" srcOrd="0" destOrd="0" presId="urn:microsoft.com/office/officeart/2018/2/layout/IconLabelList"/>
    <dgm:cxn modelId="{E2176CB8-D2DD-4F41-8A10-3852E15C8BD0}" srcId="{990C648C-ED7A-4E26-88BA-3A404F9271FE}" destId="{15AAEF77-B7AB-4114-B680-B7EB1056E376}" srcOrd="1" destOrd="0" parTransId="{62712A15-EA93-474A-9808-BD3254D699EB}" sibTransId="{7114DF4E-43A4-49A2-9C3A-B14BAA3F9878}"/>
    <dgm:cxn modelId="{715F29EF-672A-4D55-BC48-7B6D2EFE6BAD}" srcId="{990C648C-ED7A-4E26-88BA-3A404F9271FE}" destId="{E49A5CE3-66B9-4C86-98C2-BCBE8C1289FA}" srcOrd="2" destOrd="0" parTransId="{5E3EDDCE-7BC0-4AAA-9505-13F3EFBAE262}" sibTransId="{3AD7CB17-6253-4BAA-96BB-28D7B7A93336}"/>
    <dgm:cxn modelId="{47F08EA9-CD25-40B4-A5C1-B1407E0173E3}" type="presParOf" srcId="{392ABBBC-891B-4F8D-B66A-EE0F66EEC33F}" destId="{113A72A6-9CE3-49CD-8CF1-E58A0D2A31DB}" srcOrd="0" destOrd="0" presId="urn:microsoft.com/office/officeart/2018/2/layout/IconLabelList"/>
    <dgm:cxn modelId="{F2D42E13-9FBF-4D0A-8A7C-247C69C1ECE8}" type="presParOf" srcId="{113A72A6-9CE3-49CD-8CF1-E58A0D2A31DB}" destId="{87264946-F314-46D4-8DC6-E7F55BB5C6B1}" srcOrd="0" destOrd="0" presId="urn:microsoft.com/office/officeart/2018/2/layout/IconLabelList"/>
    <dgm:cxn modelId="{609CC456-84C1-4DBD-B211-7B166A29724D}" type="presParOf" srcId="{113A72A6-9CE3-49CD-8CF1-E58A0D2A31DB}" destId="{7BB489DF-ADF3-42AD-AE7C-17C7BA9E4655}" srcOrd="1" destOrd="0" presId="urn:microsoft.com/office/officeart/2018/2/layout/IconLabelList"/>
    <dgm:cxn modelId="{9634E543-461C-40E2-BF55-8F4A361060BC}" type="presParOf" srcId="{113A72A6-9CE3-49CD-8CF1-E58A0D2A31DB}" destId="{7D2B5BEC-3C96-40C2-A9A4-3A8B1FB5F897}" srcOrd="2" destOrd="0" presId="urn:microsoft.com/office/officeart/2018/2/layout/IconLabelList"/>
    <dgm:cxn modelId="{4627EA28-2A93-455A-A27A-B2679F649F9F}" type="presParOf" srcId="{392ABBBC-891B-4F8D-B66A-EE0F66EEC33F}" destId="{A7308468-7062-4E3D-841C-DB6E6E0094DD}" srcOrd="1" destOrd="0" presId="urn:microsoft.com/office/officeart/2018/2/layout/IconLabelList"/>
    <dgm:cxn modelId="{A8CEC635-11B1-4893-9A1B-0E0F94C266D2}" type="presParOf" srcId="{392ABBBC-891B-4F8D-B66A-EE0F66EEC33F}" destId="{470BE2D0-E176-4C2B-ACD1-0159A243DE53}" srcOrd="2" destOrd="0" presId="urn:microsoft.com/office/officeart/2018/2/layout/IconLabelList"/>
    <dgm:cxn modelId="{CFEA8041-7AE7-488C-87BA-1963E979604E}" type="presParOf" srcId="{470BE2D0-E176-4C2B-ACD1-0159A243DE53}" destId="{105B70CD-5721-4EB6-A9B6-BA9F9BCEC080}" srcOrd="0" destOrd="0" presId="urn:microsoft.com/office/officeart/2018/2/layout/IconLabelList"/>
    <dgm:cxn modelId="{16A08CF9-F540-4A93-AA92-9E85B7BC0F9B}" type="presParOf" srcId="{470BE2D0-E176-4C2B-ACD1-0159A243DE53}" destId="{BCF143EA-CAAA-4F2A-9370-CFEAC5437622}" srcOrd="1" destOrd="0" presId="urn:microsoft.com/office/officeart/2018/2/layout/IconLabelList"/>
    <dgm:cxn modelId="{80FD01EF-24EC-4293-9B64-BFCF760702BD}" type="presParOf" srcId="{470BE2D0-E176-4C2B-ACD1-0159A243DE53}" destId="{0C6C83F2-7A74-4258-A793-0EFCECF1E8F3}" srcOrd="2" destOrd="0" presId="urn:microsoft.com/office/officeart/2018/2/layout/IconLabelList"/>
    <dgm:cxn modelId="{5FCD8DD4-336B-4079-94D8-2A84D2A73F7A}" type="presParOf" srcId="{392ABBBC-891B-4F8D-B66A-EE0F66EEC33F}" destId="{F8A4549D-33D5-4440-A972-04D094A78032}" srcOrd="3" destOrd="0" presId="urn:microsoft.com/office/officeart/2018/2/layout/IconLabelList"/>
    <dgm:cxn modelId="{114AC3D1-D0F8-43DF-8EF4-42B58709B571}" type="presParOf" srcId="{392ABBBC-891B-4F8D-B66A-EE0F66EEC33F}" destId="{8DC1C2C4-4ACA-4B4A-B3F0-C8BA1707818B}" srcOrd="4" destOrd="0" presId="urn:microsoft.com/office/officeart/2018/2/layout/IconLabelList"/>
    <dgm:cxn modelId="{57FEF383-D1B5-4E62-BF8D-E7EE0D824EC6}" type="presParOf" srcId="{8DC1C2C4-4ACA-4B4A-B3F0-C8BA1707818B}" destId="{ECE4E6CA-3DB2-48D1-861D-71C5B253A52D}" srcOrd="0" destOrd="0" presId="urn:microsoft.com/office/officeart/2018/2/layout/IconLabelList"/>
    <dgm:cxn modelId="{3218AB59-10B5-42EB-9E4E-BCE4322C9A3C}" type="presParOf" srcId="{8DC1C2C4-4ACA-4B4A-B3F0-C8BA1707818B}" destId="{E2706B98-3B5B-4824-B5AC-3EB81259848A}" srcOrd="1" destOrd="0" presId="urn:microsoft.com/office/officeart/2018/2/layout/IconLabelList"/>
    <dgm:cxn modelId="{AC376BC5-7697-4A14-9265-284ECCDAE770}" type="presParOf" srcId="{8DC1C2C4-4ACA-4B4A-B3F0-C8BA1707818B}" destId="{7BC9BE73-0753-4EFE-A508-462164EBAA06}" srcOrd="2" destOrd="0" presId="urn:microsoft.com/office/officeart/2018/2/layout/IconLabelList"/>
    <dgm:cxn modelId="{01CF3EAD-54F6-43CD-9718-C82C0A38AE32}" type="presParOf" srcId="{392ABBBC-891B-4F8D-B66A-EE0F66EEC33F}" destId="{FCF26637-035C-40B4-B7D1-F7DA15DAEF94}" srcOrd="5" destOrd="0" presId="urn:microsoft.com/office/officeart/2018/2/layout/IconLabelList"/>
    <dgm:cxn modelId="{21B23393-DDC4-4843-95CD-91198D6AA448}" type="presParOf" srcId="{392ABBBC-891B-4F8D-B66A-EE0F66EEC33F}" destId="{A3E6CA11-86D5-412E-86F7-04B16D67E2E3}" srcOrd="6" destOrd="0" presId="urn:microsoft.com/office/officeart/2018/2/layout/IconLabelList"/>
    <dgm:cxn modelId="{9DBA45EC-E71B-4AF6-A83F-80D749DFD7A9}" type="presParOf" srcId="{A3E6CA11-86D5-412E-86F7-04B16D67E2E3}" destId="{58E763D1-5A66-4EB2-99C7-F48AC26BE8F4}" srcOrd="0" destOrd="0" presId="urn:microsoft.com/office/officeart/2018/2/layout/IconLabelList"/>
    <dgm:cxn modelId="{27B93314-93FC-4537-A9E9-075115520010}" type="presParOf" srcId="{A3E6CA11-86D5-412E-86F7-04B16D67E2E3}" destId="{F4BC6D7C-145D-4033-AC59-4FDE71E12361}" srcOrd="1" destOrd="0" presId="urn:microsoft.com/office/officeart/2018/2/layout/IconLabelList"/>
    <dgm:cxn modelId="{8B1E4317-B680-4C0A-931F-0695775DEA39}" type="presParOf" srcId="{A3E6CA11-86D5-412E-86F7-04B16D67E2E3}" destId="{3D876BBD-1A3D-47C6-ADEC-347278251B2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57615E-BA29-429C-B462-BC1E859C6691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3141290-1EEE-4F72-89F3-983788A42C92}">
      <dgm:prSet/>
      <dgm:spPr/>
      <dgm:t>
        <a:bodyPr/>
        <a:lstStyle/>
        <a:p>
          <a:r>
            <a:rPr lang="en-GB" baseline="0"/>
            <a:t>Targeted customers: anyone, but mostly teenagers and young adults between the ages of 15 and 30</a:t>
          </a:r>
          <a:endParaRPr lang="en-US"/>
        </a:p>
      </dgm:t>
    </dgm:pt>
    <dgm:pt modelId="{E90E2B37-2077-4B8D-8481-1934324CCC47}" type="parTrans" cxnId="{4E22E98B-55AF-41DE-A5F6-3FDC9F7A27B2}">
      <dgm:prSet/>
      <dgm:spPr/>
      <dgm:t>
        <a:bodyPr/>
        <a:lstStyle/>
        <a:p>
          <a:endParaRPr lang="en-US"/>
        </a:p>
      </dgm:t>
    </dgm:pt>
    <dgm:pt modelId="{B57FCCD7-A8EF-425F-9B6C-EE775AAB1307}" type="sibTrans" cxnId="{4E22E98B-55AF-41DE-A5F6-3FDC9F7A27B2}">
      <dgm:prSet/>
      <dgm:spPr/>
      <dgm:t>
        <a:bodyPr/>
        <a:lstStyle/>
        <a:p>
          <a:endParaRPr lang="en-US"/>
        </a:p>
      </dgm:t>
    </dgm:pt>
    <dgm:pt modelId="{C4808498-B7FD-4C69-99FD-C5DDCF96491F}">
      <dgm:prSet/>
      <dgm:spPr/>
      <dgm:t>
        <a:bodyPr/>
        <a:lstStyle/>
        <a:p>
          <a:r>
            <a:rPr lang="en-GB" baseline="0"/>
            <a:t>Competitors: big makeup companies such as NYX cosmetics and M.A.C. cosmetics</a:t>
          </a:r>
          <a:endParaRPr lang="en-US"/>
        </a:p>
      </dgm:t>
    </dgm:pt>
    <dgm:pt modelId="{37260B31-374A-4110-AF97-DC8BC3FC8D31}" type="parTrans" cxnId="{6E0D4990-0724-46E8-837C-2D125BBC455C}">
      <dgm:prSet/>
      <dgm:spPr/>
      <dgm:t>
        <a:bodyPr/>
        <a:lstStyle/>
        <a:p>
          <a:endParaRPr lang="en-US"/>
        </a:p>
      </dgm:t>
    </dgm:pt>
    <dgm:pt modelId="{2046B470-BD4B-4AD4-BED5-D99D2FF5708A}" type="sibTrans" cxnId="{6E0D4990-0724-46E8-837C-2D125BBC455C}">
      <dgm:prSet/>
      <dgm:spPr/>
      <dgm:t>
        <a:bodyPr/>
        <a:lstStyle/>
        <a:p>
          <a:endParaRPr lang="en-US"/>
        </a:p>
      </dgm:t>
    </dgm:pt>
    <dgm:pt modelId="{CFA8E4BE-10ED-4907-85C7-FE83D8F99C9F}">
      <dgm:prSet/>
      <dgm:spPr/>
      <dgm:t>
        <a:bodyPr/>
        <a:lstStyle/>
        <a:p>
          <a:r>
            <a:rPr lang="en-GB" baseline="0"/>
            <a:t>Business location: in malls all around the United States, ordering online is possible with worldwide shipping for people outside USA</a:t>
          </a:r>
          <a:endParaRPr lang="en-US"/>
        </a:p>
      </dgm:t>
    </dgm:pt>
    <dgm:pt modelId="{7D21A72D-A640-4A81-BA0A-E5B3D1E613A6}" type="parTrans" cxnId="{2ACB2AB0-9A39-4EBC-9F7F-6DF9A2B5E366}">
      <dgm:prSet/>
      <dgm:spPr/>
      <dgm:t>
        <a:bodyPr/>
        <a:lstStyle/>
        <a:p>
          <a:endParaRPr lang="en-US"/>
        </a:p>
      </dgm:t>
    </dgm:pt>
    <dgm:pt modelId="{53E58E14-BD34-48EE-9446-BC9DBEFE42E7}" type="sibTrans" cxnId="{2ACB2AB0-9A39-4EBC-9F7F-6DF9A2B5E366}">
      <dgm:prSet/>
      <dgm:spPr/>
      <dgm:t>
        <a:bodyPr/>
        <a:lstStyle/>
        <a:p>
          <a:endParaRPr lang="en-US"/>
        </a:p>
      </dgm:t>
    </dgm:pt>
    <dgm:pt modelId="{4D7C2588-4D77-49EA-AE4F-C2C3C57CF7B4}" type="pres">
      <dgm:prSet presAssocID="{B257615E-BA29-429C-B462-BC1E859C6691}" presName="vert0" presStyleCnt="0">
        <dgm:presLayoutVars>
          <dgm:dir/>
          <dgm:animOne val="branch"/>
          <dgm:animLvl val="lvl"/>
        </dgm:presLayoutVars>
      </dgm:prSet>
      <dgm:spPr/>
    </dgm:pt>
    <dgm:pt modelId="{E9E870E0-B2B3-47DC-844A-01D19CC0AD8D}" type="pres">
      <dgm:prSet presAssocID="{63141290-1EEE-4F72-89F3-983788A42C92}" presName="thickLine" presStyleLbl="alignNode1" presStyleIdx="0" presStyleCnt="3"/>
      <dgm:spPr/>
    </dgm:pt>
    <dgm:pt modelId="{AAC525CC-CD26-415E-BA21-87E6DB0E2CAE}" type="pres">
      <dgm:prSet presAssocID="{63141290-1EEE-4F72-89F3-983788A42C92}" presName="horz1" presStyleCnt="0"/>
      <dgm:spPr/>
    </dgm:pt>
    <dgm:pt modelId="{4FD25709-0A77-4326-915E-2EE2E9243129}" type="pres">
      <dgm:prSet presAssocID="{63141290-1EEE-4F72-89F3-983788A42C92}" presName="tx1" presStyleLbl="revTx" presStyleIdx="0" presStyleCnt="3"/>
      <dgm:spPr/>
    </dgm:pt>
    <dgm:pt modelId="{417ADA2E-8867-47E6-9C69-8970849EE449}" type="pres">
      <dgm:prSet presAssocID="{63141290-1EEE-4F72-89F3-983788A42C92}" presName="vert1" presStyleCnt="0"/>
      <dgm:spPr/>
    </dgm:pt>
    <dgm:pt modelId="{BBA2E87D-CF00-4272-BD10-897161532E68}" type="pres">
      <dgm:prSet presAssocID="{C4808498-B7FD-4C69-99FD-C5DDCF96491F}" presName="thickLine" presStyleLbl="alignNode1" presStyleIdx="1" presStyleCnt="3"/>
      <dgm:spPr/>
    </dgm:pt>
    <dgm:pt modelId="{DBC7DE25-B076-4DFB-B5C6-ECA82282EC3E}" type="pres">
      <dgm:prSet presAssocID="{C4808498-B7FD-4C69-99FD-C5DDCF96491F}" presName="horz1" presStyleCnt="0"/>
      <dgm:spPr/>
    </dgm:pt>
    <dgm:pt modelId="{A2E37356-2ADC-4625-BDF1-E8778B3AFE59}" type="pres">
      <dgm:prSet presAssocID="{C4808498-B7FD-4C69-99FD-C5DDCF96491F}" presName="tx1" presStyleLbl="revTx" presStyleIdx="1" presStyleCnt="3"/>
      <dgm:spPr/>
    </dgm:pt>
    <dgm:pt modelId="{2E3953F4-C573-43C9-82B1-456499C153F7}" type="pres">
      <dgm:prSet presAssocID="{C4808498-B7FD-4C69-99FD-C5DDCF96491F}" presName="vert1" presStyleCnt="0"/>
      <dgm:spPr/>
    </dgm:pt>
    <dgm:pt modelId="{EEA89A7A-D1B9-4A60-9C22-6D39A771C289}" type="pres">
      <dgm:prSet presAssocID="{CFA8E4BE-10ED-4907-85C7-FE83D8F99C9F}" presName="thickLine" presStyleLbl="alignNode1" presStyleIdx="2" presStyleCnt="3"/>
      <dgm:spPr/>
    </dgm:pt>
    <dgm:pt modelId="{D0F22D19-1F6D-4360-B230-0008B4567C6F}" type="pres">
      <dgm:prSet presAssocID="{CFA8E4BE-10ED-4907-85C7-FE83D8F99C9F}" presName="horz1" presStyleCnt="0"/>
      <dgm:spPr/>
    </dgm:pt>
    <dgm:pt modelId="{F7B3CFD7-F237-445A-8C1D-7AD367A4DB47}" type="pres">
      <dgm:prSet presAssocID="{CFA8E4BE-10ED-4907-85C7-FE83D8F99C9F}" presName="tx1" presStyleLbl="revTx" presStyleIdx="2" presStyleCnt="3"/>
      <dgm:spPr/>
    </dgm:pt>
    <dgm:pt modelId="{F8AE50A2-5CBB-465D-8F67-96E2335FA8FF}" type="pres">
      <dgm:prSet presAssocID="{CFA8E4BE-10ED-4907-85C7-FE83D8F99C9F}" presName="vert1" presStyleCnt="0"/>
      <dgm:spPr/>
    </dgm:pt>
  </dgm:ptLst>
  <dgm:cxnLst>
    <dgm:cxn modelId="{1FD29C65-DCB0-4A63-B799-E81FB73F3005}" type="presOf" srcId="{63141290-1EEE-4F72-89F3-983788A42C92}" destId="{4FD25709-0A77-4326-915E-2EE2E9243129}" srcOrd="0" destOrd="0" presId="urn:microsoft.com/office/officeart/2008/layout/LinedList"/>
    <dgm:cxn modelId="{4E22E98B-55AF-41DE-A5F6-3FDC9F7A27B2}" srcId="{B257615E-BA29-429C-B462-BC1E859C6691}" destId="{63141290-1EEE-4F72-89F3-983788A42C92}" srcOrd="0" destOrd="0" parTransId="{E90E2B37-2077-4B8D-8481-1934324CCC47}" sibTransId="{B57FCCD7-A8EF-425F-9B6C-EE775AAB1307}"/>
    <dgm:cxn modelId="{6E0D4990-0724-46E8-837C-2D125BBC455C}" srcId="{B257615E-BA29-429C-B462-BC1E859C6691}" destId="{C4808498-B7FD-4C69-99FD-C5DDCF96491F}" srcOrd="1" destOrd="0" parTransId="{37260B31-374A-4110-AF97-DC8BC3FC8D31}" sibTransId="{2046B470-BD4B-4AD4-BED5-D99D2FF5708A}"/>
    <dgm:cxn modelId="{2ACB2AB0-9A39-4EBC-9F7F-6DF9A2B5E366}" srcId="{B257615E-BA29-429C-B462-BC1E859C6691}" destId="{CFA8E4BE-10ED-4907-85C7-FE83D8F99C9F}" srcOrd="2" destOrd="0" parTransId="{7D21A72D-A640-4A81-BA0A-E5B3D1E613A6}" sibTransId="{53E58E14-BD34-48EE-9446-BC9DBEFE42E7}"/>
    <dgm:cxn modelId="{F8C08AC2-C5BD-459A-863F-4735E3731642}" type="presOf" srcId="{C4808498-B7FD-4C69-99FD-C5DDCF96491F}" destId="{A2E37356-2ADC-4625-BDF1-E8778B3AFE59}" srcOrd="0" destOrd="0" presId="urn:microsoft.com/office/officeart/2008/layout/LinedList"/>
    <dgm:cxn modelId="{22FAD3C3-AD90-4DB5-B448-6E857E7DAF5E}" type="presOf" srcId="{B257615E-BA29-429C-B462-BC1E859C6691}" destId="{4D7C2588-4D77-49EA-AE4F-C2C3C57CF7B4}" srcOrd="0" destOrd="0" presId="urn:microsoft.com/office/officeart/2008/layout/LinedList"/>
    <dgm:cxn modelId="{77CE85F1-C8CF-407E-8D2A-06F66817B5D6}" type="presOf" srcId="{CFA8E4BE-10ED-4907-85C7-FE83D8F99C9F}" destId="{F7B3CFD7-F237-445A-8C1D-7AD367A4DB47}" srcOrd="0" destOrd="0" presId="urn:microsoft.com/office/officeart/2008/layout/LinedList"/>
    <dgm:cxn modelId="{B533D47A-D3B2-4608-99A0-6ECC0A2A7B0A}" type="presParOf" srcId="{4D7C2588-4D77-49EA-AE4F-C2C3C57CF7B4}" destId="{E9E870E0-B2B3-47DC-844A-01D19CC0AD8D}" srcOrd="0" destOrd="0" presId="urn:microsoft.com/office/officeart/2008/layout/LinedList"/>
    <dgm:cxn modelId="{78F63652-5676-4B41-AE15-0DCCAC97FD1F}" type="presParOf" srcId="{4D7C2588-4D77-49EA-AE4F-C2C3C57CF7B4}" destId="{AAC525CC-CD26-415E-BA21-87E6DB0E2CAE}" srcOrd="1" destOrd="0" presId="urn:microsoft.com/office/officeart/2008/layout/LinedList"/>
    <dgm:cxn modelId="{16911BE2-40CF-48C9-8234-D8BE7A61D809}" type="presParOf" srcId="{AAC525CC-CD26-415E-BA21-87E6DB0E2CAE}" destId="{4FD25709-0A77-4326-915E-2EE2E9243129}" srcOrd="0" destOrd="0" presId="urn:microsoft.com/office/officeart/2008/layout/LinedList"/>
    <dgm:cxn modelId="{E420F680-103D-4470-8451-DC53C1AB8B59}" type="presParOf" srcId="{AAC525CC-CD26-415E-BA21-87E6DB0E2CAE}" destId="{417ADA2E-8867-47E6-9C69-8970849EE449}" srcOrd="1" destOrd="0" presId="urn:microsoft.com/office/officeart/2008/layout/LinedList"/>
    <dgm:cxn modelId="{86D242FB-6C09-4CD2-AF40-A07ADF57A44C}" type="presParOf" srcId="{4D7C2588-4D77-49EA-AE4F-C2C3C57CF7B4}" destId="{BBA2E87D-CF00-4272-BD10-897161532E68}" srcOrd="2" destOrd="0" presId="urn:microsoft.com/office/officeart/2008/layout/LinedList"/>
    <dgm:cxn modelId="{33F9A32C-989A-4767-B844-B8DCF88D764A}" type="presParOf" srcId="{4D7C2588-4D77-49EA-AE4F-C2C3C57CF7B4}" destId="{DBC7DE25-B076-4DFB-B5C6-ECA82282EC3E}" srcOrd="3" destOrd="0" presId="urn:microsoft.com/office/officeart/2008/layout/LinedList"/>
    <dgm:cxn modelId="{488973B1-BD5C-4218-8323-D35A9B93ED06}" type="presParOf" srcId="{DBC7DE25-B076-4DFB-B5C6-ECA82282EC3E}" destId="{A2E37356-2ADC-4625-BDF1-E8778B3AFE59}" srcOrd="0" destOrd="0" presId="urn:microsoft.com/office/officeart/2008/layout/LinedList"/>
    <dgm:cxn modelId="{5F2BF1AE-1204-4630-9330-F287C8449B7C}" type="presParOf" srcId="{DBC7DE25-B076-4DFB-B5C6-ECA82282EC3E}" destId="{2E3953F4-C573-43C9-82B1-456499C153F7}" srcOrd="1" destOrd="0" presId="urn:microsoft.com/office/officeart/2008/layout/LinedList"/>
    <dgm:cxn modelId="{FFB51F4D-C891-4D7F-84A2-C41D7EB9B0A4}" type="presParOf" srcId="{4D7C2588-4D77-49EA-AE4F-C2C3C57CF7B4}" destId="{EEA89A7A-D1B9-4A60-9C22-6D39A771C289}" srcOrd="4" destOrd="0" presId="urn:microsoft.com/office/officeart/2008/layout/LinedList"/>
    <dgm:cxn modelId="{CDB589AD-BF41-46A2-AA94-51D6B6CF7248}" type="presParOf" srcId="{4D7C2588-4D77-49EA-AE4F-C2C3C57CF7B4}" destId="{D0F22D19-1F6D-4360-B230-0008B4567C6F}" srcOrd="5" destOrd="0" presId="urn:microsoft.com/office/officeart/2008/layout/LinedList"/>
    <dgm:cxn modelId="{5A2D2D3B-08C1-4522-B469-EAC0AA6D0FF7}" type="presParOf" srcId="{D0F22D19-1F6D-4360-B230-0008B4567C6F}" destId="{F7B3CFD7-F237-445A-8C1D-7AD367A4DB47}" srcOrd="0" destOrd="0" presId="urn:microsoft.com/office/officeart/2008/layout/LinedList"/>
    <dgm:cxn modelId="{95A0D4FE-415B-485A-B1B7-2DE1C79FF520}" type="presParOf" srcId="{D0F22D19-1F6D-4360-B230-0008B4567C6F}" destId="{F8AE50A2-5CBB-465D-8F67-96E2335FA8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64946-F314-46D4-8DC6-E7F55BB5C6B1}">
      <dsp:nvSpPr>
        <dsp:cNvPr id="0" name=""/>
        <dsp:cNvSpPr/>
      </dsp:nvSpPr>
      <dsp:spPr>
        <a:xfrm>
          <a:off x="1055811" y="785235"/>
          <a:ext cx="1089416" cy="10894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B5BEC-3C96-40C2-A9A4-3A8B1FB5F897}">
      <dsp:nvSpPr>
        <dsp:cNvPr id="0" name=""/>
        <dsp:cNvSpPr/>
      </dsp:nvSpPr>
      <dsp:spPr>
        <a:xfrm>
          <a:off x="390057" y="2287771"/>
          <a:ext cx="2420925" cy="125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/>
            <a:t>My idea: to sell high quality makeup products</a:t>
          </a:r>
          <a:endParaRPr lang="en-US" sz="2000" kern="1200"/>
        </a:p>
      </dsp:txBody>
      <dsp:txXfrm>
        <a:off x="390057" y="2287771"/>
        <a:ext cx="2420925" cy="1251342"/>
      </dsp:txXfrm>
    </dsp:sp>
    <dsp:sp modelId="{105B70CD-5721-4EB6-A9B6-BA9F9BCEC080}">
      <dsp:nvSpPr>
        <dsp:cNvPr id="0" name=""/>
        <dsp:cNvSpPr/>
      </dsp:nvSpPr>
      <dsp:spPr>
        <a:xfrm>
          <a:off x="3900398" y="785235"/>
          <a:ext cx="1089416" cy="10894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C83F2-7A74-4258-A793-0EFCECF1E8F3}">
      <dsp:nvSpPr>
        <dsp:cNvPr id="0" name=""/>
        <dsp:cNvSpPr/>
      </dsp:nvSpPr>
      <dsp:spPr>
        <a:xfrm>
          <a:off x="3234644" y="2287771"/>
          <a:ext cx="2420925" cy="125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/>
            <a:t>Name of business: Pearl Cosmetics</a:t>
          </a:r>
          <a:endParaRPr lang="en-US" sz="2000" kern="1200"/>
        </a:p>
      </dsp:txBody>
      <dsp:txXfrm>
        <a:off x="3234644" y="2287771"/>
        <a:ext cx="2420925" cy="1251342"/>
      </dsp:txXfrm>
    </dsp:sp>
    <dsp:sp modelId="{ECE4E6CA-3DB2-48D1-861D-71C5B253A52D}">
      <dsp:nvSpPr>
        <dsp:cNvPr id="0" name=""/>
        <dsp:cNvSpPr/>
      </dsp:nvSpPr>
      <dsp:spPr>
        <a:xfrm>
          <a:off x="6744985" y="785235"/>
          <a:ext cx="1089416" cy="10894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9BE73-0753-4EFE-A508-462164EBAA06}">
      <dsp:nvSpPr>
        <dsp:cNvPr id="0" name=""/>
        <dsp:cNvSpPr/>
      </dsp:nvSpPr>
      <dsp:spPr>
        <a:xfrm>
          <a:off x="6079230" y="2287771"/>
          <a:ext cx="2420925" cy="125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/>
            <a:t>This is a goods business</a:t>
          </a:r>
          <a:endParaRPr lang="en-US" sz="2000" kern="1200"/>
        </a:p>
      </dsp:txBody>
      <dsp:txXfrm>
        <a:off x="6079230" y="2287771"/>
        <a:ext cx="2420925" cy="1251342"/>
      </dsp:txXfrm>
    </dsp:sp>
    <dsp:sp modelId="{58E763D1-5A66-4EB2-99C7-F48AC26BE8F4}">
      <dsp:nvSpPr>
        <dsp:cNvPr id="0" name=""/>
        <dsp:cNvSpPr/>
      </dsp:nvSpPr>
      <dsp:spPr>
        <a:xfrm>
          <a:off x="9589572" y="785235"/>
          <a:ext cx="1089416" cy="10894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76BBD-1A3D-47C6-ADEC-347278251B24}">
      <dsp:nvSpPr>
        <dsp:cNvPr id="0" name=""/>
        <dsp:cNvSpPr/>
      </dsp:nvSpPr>
      <dsp:spPr>
        <a:xfrm>
          <a:off x="8923817" y="2287771"/>
          <a:ext cx="2420925" cy="125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/>
            <a:t>The name is captive and catchy which attracts customers and excites them to buy the goods</a:t>
          </a:r>
          <a:endParaRPr lang="en-US" sz="2000" kern="1200"/>
        </a:p>
      </dsp:txBody>
      <dsp:txXfrm>
        <a:off x="8923817" y="2287771"/>
        <a:ext cx="2420925" cy="1251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870E0-B2B3-47DC-844A-01D19CC0AD8D}">
      <dsp:nvSpPr>
        <dsp:cNvPr id="0" name=""/>
        <dsp:cNvSpPr/>
      </dsp:nvSpPr>
      <dsp:spPr>
        <a:xfrm>
          <a:off x="0" y="1479"/>
          <a:ext cx="103632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25709-0A77-4326-915E-2EE2E9243129}">
      <dsp:nvSpPr>
        <dsp:cNvPr id="0" name=""/>
        <dsp:cNvSpPr/>
      </dsp:nvSpPr>
      <dsp:spPr>
        <a:xfrm>
          <a:off x="0" y="1479"/>
          <a:ext cx="10363200" cy="1008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baseline="0"/>
            <a:t>Targeted customers: anyone, but mostly teenagers and young adults between the ages of 15 and 30</a:t>
          </a:r>
          <a:endParaRPr lang="en-US" sz="3000" kern="1200"/>
        </a:p>
      </dsp:txBody>
      <dsp:txXfrm>
        <a:off x="0" y="1479"/>
        <a:ext cx="10363200" cy="1008702"/>
      </dsp:txXfrm>
    </dsp:sp>
    <dsp:sp modelId="{BBA2E87D-CF00-4272-BD10-897161532E68}">
      <dsp:nvSpPr>
        <dsp:cNvPr id="0" name=""/>
        <dsp:cNvSpPr/>
      </dsp:nvSpPr>
      <dsp:spPr>
        <a:xfrm>
          <a:off x="0" y="1010182"/>
          <a:ext cx="103632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37356-2ADC-4625-BDF1-E8778B3AFE59}">
      <dsp:nvSpPr>
        <dsp:cNvPr id="0" name=""/>
        <dsp:cNvSpPr/>
      </dsp:nvSpPr>
      <dsp:spPr>
        <a:xfrm>
          <a:off x="0" y="1010182"/>
          <a:ext cx="10363200" cy="1008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baseline="0"/>
            <a:t>Competitors: big makeup companies such as NYX cosmetics and M.A.C. cosmetics</a:t>
          </a:r>
          <a:endParaRPr lang="en-US" sz="3000" kern="1200"/>
        </a:p>
      </dsp:txBody>
      <dsp:txXfrm>
        <a:off x="0" y="1010182"/>
        <a:ext cx="10363200" cy="1008702"/>
      </dsp:txXfrm>
    </dsp:sp>
    <dsp:sp modelId="{EEA89A7A-D1B9-4A60-9C22-6D39A771C289}">
      <dsp:nvSpPr>
        <dsp:cNvPr id="0" name=""/>
        <dsp:cNvSpPr/>
      </dsp:nvSpPr>
      <dsp:spPr>
        <a:xfrm>
          <a:off x="0" y="2018884"/>
          <a:ext cx="103632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3CFD7-F237-445A-8C1D-7AD367A4DB47}">
      <dsp:nvSpPr>
        <dsp:cNvPr id="0" name=""/>
        <dsp:cNvSpPr/>
      </dsp:nvSpPr>
      <dsp:spPr>
        <a:xfrm>
          <a:off x="0" y="2018884"/>
          <a:ext cx="10363200" cy="1008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baseline="0"/>
            <a:t>Business location: in malls all around the United States, ordering online is possible with worldwide shipping for people outside USA</a:t>
          </a:r>
          <a:endParaRPr lang="en-US" sz="3000" kern="1200"/>
        </a:p>
      </dsp:txBody>
      <dsp:txXfrm>
        <a:off x="0" y="2018884"/>
        <a:ext cx="10363200" cy="1008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5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15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8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12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73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9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76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0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5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5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5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2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0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1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4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19CA3E0-01C0-4A78-BE0C-57311C8B27D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994BA6-1819-47DF-AE54-A1A97FC8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2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A70F40A-D18F-4F05-A106-6D2CB24D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olourful light bulb with business icons">
            <a:extLst>
              <a:ext uri="{FF2B5EF4-FFF2-40B4-BE49-F238E27FC236}">
                <a16:creationId xmlns:a16="http://schemas.microsoft.com/office/drawing/2014/main" id="{876B2EDF-686D-9764-D622-1A8850B25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1465" b="81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96EC9-B8FA-F23D-0DF1-E0AAAE650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en-GB"/>
              <a:t>My Business Plan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29AF-84DE-A82E-188E-EDD25E150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Done by: Elena Sahawneh</a:t>
            </a:r>
          </a:p>
        </p:txBody>
      </p:sp>
    </p:spTree>
    <p:extLst>
      <p:ext uri="{BB962C8B-B14F-4D97-AF65-F5344CB8AC3E}">
        <p14:creationId xmlns:p14="http://schemas.microsoft.com/office/powerpoint/2010/main" val="36306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1ADA-5DB1-8D98-DE24-F217B0D4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GB" dirty="0"/>
              <a:t>Business Idea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F9CDA34-6FA9-437F-2D43-2FE2EC6EF52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1966180"/>
              </p:ext>
            </p:extLst>
          </p:nvPr>
        </p:nvGraphicFramePr>
        <p:xfrm>
          <a:off x="228600" y="2214694"/>
          <a:ext cx="11734800" cy="4324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26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Different kinds of brushes">
            <a:extLst>
              <a:ext uri="{FF2B5EF4-FFF2-40B4-BE49-F238E27FC236}">
                <a16:creationId xmlns:a16="http://schemas.microsoft.com/office/drawing/2014/main" id="{AEF0727B-4C32-8D12-E13E-68B04909B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82" r="3247" b="-1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DC542-BA28-4AA7-97F9-198FA4F8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en-GB" dirty="0"/>
              <a:t>Objectives, Mission, and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70E6B-E469-B905-4193-2B6EEA9024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My mission: for customers to be satisfied with the makeup products and be able to explore their creativity with my unique makeup products</a:t>
            </a:r>
          </a:p>
          <a:p>
            <a:pPr marL="0" indent="0">
              <a:buNone/>
            </a:pPr>
            <a:r>
              <a:rPr lang="en-GB" sz="2400" dirty="0"/>
              <a:t>My vision: for my business to branch out worldwide and get noticed by celebrities and makeup artists from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414139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14E8-0CFD-512D-0E7F-FAF1867D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GB"/>
              <a:t>Target Market and Demographics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A806E18-8714-887B-4734-C199E5532E9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9251913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942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84CF-85AB-AF49-1602-5B28B611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4C584-A373-38EE-0AC4-88B6DB1DDF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Sources of capital: bank loan</a:t>
            </a:r>
          </a:p>
          <a:p>
            <a:pPr marL="0" indent="0">
              <a:buNone/>
            </a:pPr>
            <a:r>
              <a:rPr lang="en-GB" sz="2400" dirty="0"/>
              <a:t>Charge of items: affordable products between the range of $5 to $50. Selling products that are less expensive than luxury brands like M.A.C. and NYX</a:t>
            </a:r>
          </a:p>
          <a:p>
            <a:pPr marL="0" indent="0">
              <a:buNone/>
            </a:pPr>
            <a:r>
              <a:rPr lang="en-GB" sz="2400" dirty="0"/>
              <a:t>Predicted profit within the first year: bank loan (total cost) of $5000, selling price of products if business is successful $15000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15000-5000= $10000 predicted profit in the first year</a:t>
            </a:r>
          </a:p>
        </p:txBody>
      </p:sp>
    </p:spTree>
    <p:extLst>
      <p:ext uri="{BB962C8B-B14F-4D97-AF65-F5344CB8AC3E}">
        <p14:creationId xmlns:p14="http://schemas.microsoft.com/office/powerpoint/2010/main" val="140365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BB76-A874-1AF7-04BA-EC89D577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63956"/>
            <a:ext cx="10364451" cy="1596177"/>
          </a:xfrm>
        </p:spPr>
        <p:txBody>
          <a:bodyPr/>
          <a:lstStyle/>
          <a:p>
            <a:r>
              <a:rPr lang="en-GB" dirty="0"/>
              <a:t>Owner’s Details (logo)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8E5E37-AC26-163E-DF0C-2338B975C5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4995" t="25174" r="1495" b="7232"/>
          <a:stretch/>
        </p:blipFill>
        <p:spPr>
          <a:xfrm>
            <a:off x="2933700" y="2000250"/>
            <a:ext cx="6324600" cy="4493794"/>
          </a:xfrm>
        </p:spPr>
      </p:pic>
    </p:spTree>
    <p:extLst>
      <p:ext uri="{BB962C8B-B14F-4D97-AF65-F5344CB8AC3E}">
        <p14:creationId xmlns:p14="http://schemas.microsoft.com/office/powerpoint/2010/main" val="379957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 descr="Kiosk">
            <a:extLst>
              <a:ext uri="{FF2B5EF4-FFF2-40B4-BE49-F238E27FC236}">
                <a16:creationId xmlns:a16="http://schemas.microsoft.com/office/drawing/2014/main" id="{F2AF36B3-6DC1-FA28-CA88-84008EF3D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7704" y="1508592"/>
            <a:ext cx="3840815" cy="38408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ACFDD6-62BF-C2C9-0CA1-99C177FCCE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4065" y="2367092"/>
            <a:ext cx="5855415" cy="3847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I will use it to improve the business by: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Hiring more employees with experience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Opening more branches worldwide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Make a wider variety of products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Make a more aesthetically pleasing store design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1A6BA-25EE-0834-3495-F035DC97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64" y="618517"/>
            <a:ext cx="5855416" cy="1596177"/>
          </a:xfrm>
        </p:spPr>
        <p:txBody>
          <a:bodyPr>
            <a:normAutofit/>
          </a:bodyPr>
          <a:lstStyle/>
          <a:p>
            <a:r>
              <a:rPr lang="en-GB"/>
              <a:t>What will I do with the money if the business is profitable?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17266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74</TotalTime>
  <Words>288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Tw Cen MT</vt:lpstr>
      <vt:lpstr>Wingdings</vt:lpstr>
      <vt:lpstr>Droplet</vt:lpstr>
      <vt:lpstr>My Business Plan</vt:lpstr>
      <vt:lpstr>Business Idea</vt:lpstr>
      <vt:lpstr>Objectives, Mission, and Vision</vt:lpstr>
      <vt:lpstr>Target Market and Demographics</vt:lpstr>
      <vt:lpstr>Financial Information</vt:lpstr>
      <vt:lpstr>Owner’s Details (logo)</vt:lpstr>
      <vt:lpstr>What will I do with the money if the business is profitable?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Business Plan</dc:title>
  <dc:creator>Elena Sahawneh</dc:creator>
  <cp:lastModifiedBy>Elena Sahawneh</cp:lastModifiedBy>
  <cp:revision>12</cp:revision>
  <dcterms:created xsi:type="dcterms:W3CDTF">2023-03-07T15:57:11Z</dcterms:created>
  <dcterms:modified xsi:type="dcterms:W3CDTF">2023-03-07T17:11:53Z</dcterms:modified>
</cp:coreProperties>
</file>