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4"/>
  </p:notesMasterIdLst>
  <p:sldIdLst>
    <p:sldId id="278" r:id="rId2"/>
    <p:sldId id="279" r:id="rId3"/>
    <p:sldId id="280" r:id="rId4"/>
    <p:sldId id="282" r:id="rId5"/>
    <p:sldId id="281" r:id="rId6"/>
    <p:sldId id="291" r:id="rId7"/>
    <p:sldId id="294" r:id="rId8"/>
    <p:sldId id="285" r:id="rId9"/>
    <p:sldId id="287" r:id="rId10"/>
    <p:sldId id="289" r:id="rId11"/>
    <p:sldId id="295" r:id="rId12"/>
    <p:sldId id="293" r:id="rId13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593"/>
    <a:srgbClr val="FCFBF6"/>
    <a:srgbClr val="FDFBF6"/>
    <a:srgbClr val="F5CDCE"/>
    <a:srgbClr val="AAC4E9"/>
    <a:srgbClr val="202C8F"/>
    <a:srgbClr val="DF8C8C"/>
    <a:srgbClr val="E6F0FE"/>
    <a:srgbClr val="CDBE8A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09" autoAdjust="0"/>
  </p:normalViewPr>
  <p:slideViewPr>
    <p:cSldViewPr snapToGrid="0" snapToObjects="1">
      <p:cViewPr varScale="1">
        <p:scale>
          <a:sx n="68" d="100"/>
          <a:sy n="68" d="100"/>
        </p:scale>
        <p:origin x="816" y="66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061422" TargetMode="External"/><Relationship Id="rId7" Type="http://schemas.openxmlformats.org/officeDocument/2006/relationships/hyperlink" Target="https://www.pngall.com/money-png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hyperlink" Target="http://pixabay.com/en/arrow-red-up-symbol-icon-156792/" TargetMode="Externa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mpapp.gr/%CE%B4%CE%B9%CE%B1%CE%B4%CE%AF%CE%BA%CF%84%CF%85%CE%BF/%CE%B1%CF%83%CF%86%CE%AC%CE%BB%CE%B5%CE%B9%CE%B1-%CF%83%CF%84%CE%BF-%CE%B4%CE%B9%CE%B1%CE%B4%CE%AF%CE%BA%CF%84%CF%85%CE%BF/%CE%B7%CE%BB%CE%B5%CE%BA%CF%84%CF%81%CE%BF%CE%BD%CE%B9%CE%BA%CF%8C%CF%82-%CE%B5%CE%BA%CF%86%CE%BF%CE%B2%CE%B9%CF%83%CE%BC%CF%8C%CF%82/teenager-woman-thinking-looking/" TargetMode="External"/><Relationship Id="rId7" Type="http://schemas.openxmlformats.org/officeDocument/2006/relationships/hyperlink" Target="https://www.publicdomainpictures.net/en/view-image.php?image=271102&amp;picture=woman-retro-french-beret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g"/><Relationship Id="rId5" Type="http://schemas.openxmlformats.org/officeDocument/2006/relationships/hyperlink" Target="https://pixabay.com/en/portrait-blonde-woman-young-1089410/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en.wikipedia.org/wiki/Jordan" TargetMode="External"/><Relationship Id="rId7" Type="http://schemas.openxmlformats.org/officeDocument/2006/relationships/hyperlink" Target="https://anunlimitedamountofmoney.com/saudi-arabia-partially-lifts-its-suspension-on-international-flights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g"/><Relationship Id="rId5" Type="http://schemas.openxmlformats.org/officeDocument/2006/relationships/hyperlink" Target="http://travel.stackexchange.com/questions/87264/elevated-viewpoint-to-photograph-burj-khalifa-dubai" TargetMode="External"/><Relationship Id="rId4" Type="http://schemas.openxmlformats.org/officeDocument/2006/relationships/image" Target="../media/image13.jpg"/><Relationship Id="rId9" Type="http://schemas.openxmlformats.org/officeDocument/2006/relationships/hyperlink" Target="https://www.wondermondo.com/Yemen.htm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s://www.middleeastmonitor.com/20170927-libya-calls-on-unesco-to-protect-world-heritage-site-in-sabratha/" TargetMode="External"/><Relationship Id="rId3" Type="http://schemas.openxmlformats.org/officeDocument/2006/relationships/hyperlink" Target="https://en.wikipedia.org/wiki/Jordan" TargetMode="External"/><Relationship Id="rId7" Type="http://schemas.openxmlformats.org/officeDocument/2006/relationships/hyperlink" Target="https://anunlimitedamountofmoney.com/saudi-arabia-partially-lifts-its-suspension-on-international-flights/" TargetMode="External"/><Relationship Id="rId12" Type="http://schemas.openxmlformats.org/officeDocument/2006/relationships/image" Target="../media/image17.jpg"/><Relationship Id="rId17" Type="http://schemas.openxmlformats.org/officeDocument/2006/relationships/hyperlink" Target="https://www.thebirdali.com/2017/12/jerusalem-is-capital-of-palestine.html" TargetMode="External"/><Relationship Id="rId2" Type="http://schemas.openxmlformats.org/officeDocument/2006/relationships/image" Target="../media/image12.jpg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g"/><Relationship Id="rId11" Type="http://schemas.openxmlformats.org/officeDocument/2006/relationships/hyperlink" Target="https://commons.wikimedia.org/wiki/File:Ghazeer,_Lebanon.jpg" TargetMode="External"/><Relationship Id="rId5" Type="http://schemas.openxmlformats.org/officeDocument/2006/relationships/hyperlink" Target="http://travel.stackexchange.com/questions/87264/elevated-viewpoint-to-photograph-burj-khalifa-dubai" TargetMode="External"/><Relationship Id="rId15" Type="http://schemas.openxmlformats.org/officeDocument/2006/relationships/hyperlink" Target="https://www.middleeastmonitor.com/20170605-diplomatic-crisis-over-qatar-deepens/" TargetMode="External"/><Relationship Id="rId10" Type="http://schemas.openxmlformats.org/officeDocument/2006/relationships/image" Target="../media/image16.jpg"/><Relationship Id="rId4" Type="http://schemas.openxmlformats.org/officeDocument/2006/relationships/image" Target="../media/image13.jpg"/><Relationship Id="rId9" Type="http://schemas.openxmlformats.org/officeDocument/2006/relationships/hyperlink" Target="https://www.wondermondo.com/Yemen.htm" TargetMode="External"/><Relationship Id="rId1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 reine</a:t>
            </a:r>
            <a:br>
              <a:rPr lang="en-US" dirty="0"/>
            </a:br>
            <a:r>
              <a:rPr lang="en-US" dirty="0"/>
              <a:t>make-up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Reine Talhami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30A5BFC-C134-C072-C14D-9E51A94C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830" y="1216152"/>
            <a:ext cx="8510955" cy="768096"/>
          </a:xfrm>
        </p:spPr>
        <p:txBody>
          <a:bodyPr>
            <a:normAutofit fontScale="90000"/>
          </a:bodyPr>
          <a:lstStyle/>
          <a:p>
            <a:r>
              <a:rPr lang="en-US" dirty="0"/>
              <a:t>How can you buy our products</a:t>
            </a:r>
          </a:p>
        </p:txBody>
      </p:sp>
      <p:sp>
        <p:nvSpPr>
          <p:cNvPr id="175" name="Slide Number Placeholder 174">
            <a:extLst>
              <a:ext uri="{FF2B5EF4-FFF2-40B4-BE49-F238E27FC236}">
                <a16:creationId xmlns:a16="http://schemas.microsoft.com/office/drawing/2014/main" id="{1DECFA06-D307-B47D-DA95-31161374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42027341-30B3-44DB-373E-60B96EBF2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9852" y="3143074"/>
            <a:ext cx="1993392" cy="557784"/>
          </a:xfrm>
        </p:spPr>
        <p:txBody>
          <a:bodyPr/>
          <a:lstStyle/>
          <a:p>
            <a:pPr lvl="0"/>
            <a:r>
              <a:rPr lang="en-US" dirty="0"/>
              <a:t>Order online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49B99446-8DB8-EAE8-ADEB-8E02F160B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08756" y="3150108"/>
            <a:ext cx="1993392" cy="557784"/>
          </a:xfrm>
        </p:spPr>
        <p:txBody>
          <a:bodyPr/>
          <a:lstStyle/>
          <a:p>
            <a:pPr lvl="0"/>
            <a:r>
              <a:rPr lang="en-US" dirty="0"/>
              <a:t>instore</a:t>
            </a:r>
          </a:p>
        </p:txBody>
      </p:sp>
      <p:sp>
        <p:nvSpPr>
          <p:cNvPr id="139" name="Rectangle 138" descr="Timeline marker">
            <a:extLst>
              <a:ext uri="{FF2B5EF4-FFF2-40B4-BE49-F238E27FC236}">
                <a16:creationId xmlns:a16="http://schemas.microsoft.com/office/drawing/2014/main" id="{632DC974-3AFC-3B05-984D-8920F2613BAB}"/>
              </a:ext>
            </a:extLst>
          </p:cNvPr>
          <p:cNvSpPr/>
          <p:nvPr/>
        </p:nvSpPr>
        <p:spPr>
          <a:xfrm rot="16200000">
            <a:off x="1669440" y="4056839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 descr="Timeline marker">
            <a:extLst>
              <a:ext uri="{FF2B5EF4-FFF2-40B4-BE49-F238E27FC236}">
                <a16:creationId xmlns:a16="http://schemas.microsoft.com/office/drawing/2014/main" id="{F2040969-B583-70C1-87C1-D19C7BB276E9}"/>
              </a:ext>
            </a:extLst>
          </p:cNvPr>
          <p:cNvSpPr/>
          <p:nvPr/>
        </p:nvSpPr>
        <p:spPr>
          <a:xfrm rot="16200000">
            <a:off x="3881150" y="4056839"/>
            <a:ext cx="81643" cy="261257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 descr="Timeline marker">
            <a:extLst>
              <a:ext uri="{FF2B5EF4-FFF2-40B4-BE49-F238E27FC236}">
                <a16:creationId xmlns:a16="http://schemas.microsoft.com/office/drawing/2014/main" id="{916357F2-DD2F-AE73-F0FE-19F36A996C0A}"/>
              </a:ext>
            </a:extLst>
          </p:cNvPr>
          <p:cNvSpPr/>
          <p:nvPr/>
        </p:nvSpPr>
        <p:spPr>
          <a:xfrm rot="16200000">
            <a:off x="6045016" y="4056839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 descr="Timeline marker">
            <a:extLst>
              <a:ext uri="{FF2B5EF4-FFF2-40B4-BE49-F238E27FC236}">
                <a16:creationId xmlns:a16="http://schemas.microsoft.com/office/drawing/2014/main" id="{061F8191-7958-A3B6-D754-56FAB2742504}"/>
              </a:ext>
            </a:extLst>
          </p:cNvPr>
          <p:cNvSpPr/>
          <p:nvPr/>
        </p:nvSpPr>
        <p:spPr>
          <a:xfrm rot="16200000">
            <a:off x="8264631" y="4056839"/>
            <a:ext cx="81643" cy="261257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 descr="Timeline marker">
            <a:extLst>
              <a:ext uri="{FF2B5EF4-FFF2-40B4-BE49-F238E27FC236}">
                <a16:creationId xmlns:a16="http://schemas.microsoft.com/office/drawing/2014/main" id="{FA6C0651-6CD9-1742-F030-13CC2F6DAC2F}"/>
              </a:ext>
            </a:extLst>
          </p:cNvPr>
          <p:cNvSpPr/>
          <p:nvPr/>
        </p:nvSpPr>
        <p:spPr>
          <a:xfrm rot="16200000">
            <a:off x="10475505" y="4056839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0DA38E3-68A2-4FF9-022B-BA0DF832B1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lvl="0"/>
            <a:r>
              <a:rPr lang="en-US" dirty="0"/>
              <a:t>Come to our store and buy your products!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72BD1AE-7290-BA6E-18FB-8181C0D13E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909859" y="4745736"/>
            <a:ext cx="1993392" cy="795528"/>
          </a:xfrm>
        </p:spPr>
        <p:txBody>
          <a:bodyPr/>
          <a:lstStyle/>
          <a:p>
            <a:pPr lvl="0"/>
            <a:r>
              <a:rPr lang="en-US" dirty="0"/>
              <a:t>Order online with free delivery!</a:t>
            </a:r>
          </a:p>
        </p:txBody>
      </p:sp>
    </p:spTree>
    <p:extLst>
      <p:ext uri="{BB962C8B-B14F-4D97-AF65-F5344CB8AC3E}">
        <p14:creationId xmlns:p14="http://schemas.microsoft.com/office/powerpoint/2010/main" val="2502887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B7915-4315-F06C-E03A-52B6CFBBC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56F0D-EBBC-BAF3-3F36-B429D7E4C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4F25B4-7290-EE97-7586-5BA2924D96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capital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C042988C-34D7-59D3-6EFE-D86CAA382C64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>
          <a:effectLst>
            <a:glow rad="127000">
              <a:srgbClr val="AAC4E9"/>
            </a:glow>
          </a:effec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BF6B33-F76B-769D-3070-784AF04C96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Loan from the bank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D1DABBA-8B96-E770-21AF-0331CDE9D1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How much will we be charging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C08F5894-9E79-22B5-DFCE-6CC1E01DC1D7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56" r="156"/>
          <a:stretch>
            <a:fillRect/>
          </a:stretch>
        </p:blipFill>
        <p:spPr>
          <a:solidFill>
            <a:srgbClr val="FDFBF6"/>
          </a:solidFill>
          <a:effectLst>
            <a:glow rad="127000">
              <a:srgbClr val="F5CDCE"/>
            </a:glow>
          </a:effec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CAF93A-739C-E45F-E8CD-9773DB328ED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Selling price would be higher than cost of the product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B29A979-30FD-AD64-32AD-F667AACC6B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Predicted profit</a:t>
            </a: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06241C63-58DD-0889-E187-63B1FADECD55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1827" r="21827"/>
          <a:stretch>
            <a:fillRect/>
          </a:stretch>
        </p:blipFill>
        <p:spPr>
          <a:solidFill>
            <a:srgbClr val="FCFBF6"/>
          </a:solidFill>
          <a:effectLst>
            <a:glow rad="127000">
              <a:srgbClr val="D4D593"/>
            </a:glow>
          </a:effectLst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0684995-158F-E2F5-71A7-1A2B7C1512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Selling price-total cost</a:t>
            </a:r>
          </a:p>
          <a:p>
            <a:endParaRPr lang="en-US" dirty="0"/>
          </a:p>
          <a:p>
            <a:r>
              <a:rPr lang="en-US" dirty="0"/>
              <a:t>250,000 jod</a:t>
            </a:r>
          </a:p>
        </p:txBody>
      </p:sp>
    </p:spTree>
    <p:extLst>
      <p:ext uri="{BB962C8B-B14F-4D97-AF65-F5344CB8AC3E}">
        <p14:creationId xmlns:p14="http://schemas.microsoft.com/office/powerpoint/2010/main" val="3247369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7DFD8-D262-D485-B1F2-817C5A0928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Reine Talhami </a:t>
            </a:r>
          </a:p>
        </p:txBody>
      </p:sp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Business idea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317" y="2770632"/>
            <a:ext cx="6503963" cy="3122168"/>
          </a:xfrm>
        </p:spPr>
        <p:txBody>
          <a:bodyPr/>
          <a:lstStyle/>
          <a:p>
            <a:r>
              <a:rPr lang="en-US" dirty="0"/>
              <a:t>name: La reine make-up</a:t>
            </a:r>
          </a:p>
          <a:p>
            <a:r>
              <a:rPr lang="en-US" dirty="0"/>
              <a:t>Good or service?: good</a:t>
            </a:r>
          </a:p>
          <a:p>
            <a:r>
              <a:rPr lang="en-US" dirty="0"/>
              <a:t>This brand would be cruelty free (doesn’t test on animals) and only uses items from nature (vegan)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205" y="1628687"/>
            <a:ext cx="6766560" cy="1296338"/>
          </a:xfrm>
        </p:spPr>
        <p:txBody>
          <a:bodyPr/>
          <a:lstStyle/>
          <a:p>
            <a:r>
              <a:rPr lang="en-US" dirty="0"/>
              <a:t>Our mission &amp; vision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B8C4B-3A3C-9FD1-59FB-1666C1F09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Mission: We are a local company that sells makeup made from nature like fruit peels, leaves, and flowers! We are against hurting animals so everything is cruelty free.</a:t>
            </a:r>
          </a:p>
          <a:p>
            <a:endParaRPr lang="en-US" dirty="0"/>
          </a:p>
          <a:p>
            <a:r>
              <a:rPr lang="en-US" dirty="0"/>
              <a:t>Vision: We hope that our company will expand and we’re seeking to spread our products worldwide starting with the middle east.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734" y="1984248"/>
            <a:ext cx="7013448" cy="2441448"/>
          </a:xfrm>
        </p:spPr>
        <p:txBody>
          <a:bodyPr/>
          <a:lstStyle/>
          <a:p>
            <a:r>
              <a:rPr lang="en-US" dirty="0"/>
              <a:t>The name of our business stands for queen in French and we want women to feel like queens when they use our brand! 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429000"/>
            <a:ext cx="6400800" cy="1301965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Our target market</a:t>
            </a: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71CEB5-0F43-BA22-C4E7-3A84E631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market</a:t>
            </a:r>
          </a:p>
        </p:txBody>
      </p:sp>
      <p:sp>
        <p:nvSpPr>
          <p:cNvPr id="102" name="Slide Number Placeholder 101">
            <a:extLst>
              <a:ext uri="{FF2B5EF4-FFF2-40B4-BE49-F238E27FC236}">
                <a16:creationId xmlns:a16="http://schemas.microsoft.com/office/drawing/2014/main" id="{51BDF1B8-4D26-9C08-3102-6224AA6A4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C63C25-FE2A-0C11-2CEA-A80AA78FC3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teenagers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D6749A-51D8-599C-7C31-9922CF228D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Our products are suitable for teenagers from ages 13 and up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Teenagers tend to use makeup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53AB0-02A6-E89E-7E23-593DBF52F4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women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F56CE2-ADEB-1E22-50FB-9F2AB37864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We make makeup for women so they can feel really pretty and confident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45CA7-A767-9133-8871-800B16D5D7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Seniors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63C991-877C-CD1D-A03D-547E04121FE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Make up for seniors is to cover up any wrinkles that they're insecure about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151FAA85-22EB-5EC9-F7DE-BE103E5E05BD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>
          <a:xfrm>
            <a:off x="1842948" y="2278986"/>
            <a:ext cx="932688" cy="932688"/>
          </a:xfrm>
          <a:effectLst>
            <a:glow rad="127000">
              <a:srgbClr val="AAC4E9"/>
            </a:glow>
          </a:effectLst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04492EF2-6D61-527F-946B-55E5F9CAA999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3403" b="3403"/>
          <a:stretch>
            <a:fillRect/>
          </a:stretch>
        </p:blipFill>
        <p:spPr>
          <a:solidFill>
            <a:srgbClr val="FCFBF6"/>
          </a:solidFill>
          <a:effectLst>
            <a:glow rad="127000">
              <a:srgbClr val="F5CDCE"/>
            </a:glow>
          </a:effectLst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A5301883-ED27-51A6-10CE-C3D95A7AB488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2033" b="2033"/>
          <a:stretch>
            <a:fillRect/>
          </a:stretch>
        </p:blipFill>
        <p:spPr>
          <a:effectLst>
            <a:glow rad="127000">
              <a:srgbClr val="D4D593"/>
            </a:glow>
          </a:effectLst>
        </p:spPr>
      </p:pic>
    </p:spTree>
    <p:extLst>
      <p:ext uri="{BB962C8B-B14F-4D97-AF65-F5344CB8AC3E}">
        <p14:creationId xmlns:p14="http://schemas.microsoft.com/office/powerpoint/2010/main" val="249904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C4220-5236-6A3B-E14D-E9FD0A09C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133856"/>
            <a:ext cx="5693664" cy="768096"/>
          </a:xfrm>
        </p:spPr>
        <p:txBody>
          <a:bodyPr/>
          <a:lstStyle/>
          <a:p>
            <a:r>
              <a:rPr lang="en-US" dirty="0"/>
              <a:t>Our competitors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A551D-E75B-B56C-03DF-0B33FB25B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NYX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Maybelline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E.l.f</a:t>
            </a:r>
            <a:r>
              <a:rPr lang="en-US" sz="2400" dirty="0"/>
              <a:t> cosmetics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Covergirl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L’oreal Paris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383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C09F16-6D23-666F-6800-8FC697831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locations</a:t>
            </a:r>
          </a:p>
        </p:txBody>
      </p:sp>
      <p:sp>
        <p:nvSpPr>
          <p:cNvPr id="74" name="Slide Number Placeholder 73">
            <a:extLst>
              <a:ext uri="{FF2B5EF4-FFF2-40B4-BE49-F238E27FC236}">
                <a16:creationId xmlns:a16="http://schemas.microsoft.com/office/drawing/2014/main" id="{B964C6B0-844C-A964-2B74-46CF893E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AF69D5-AD7B-521D-22B1-50D8A24356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Jordan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F6A845-F328-1053-A365-3DA9CBAF9B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Dubai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A413FDF-11CF-6B9B-871F-ED1ED06E76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Saudi Arabia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8301B7-15C5-E184-096F-BF82F42163C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Yemen​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D57FB11-65D1-6B1C-8D88-F932BF765A7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9C9873F5-008E-6601-52F4-3C22388F9A2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727" r="12727"/>
          <a:stretch>
            <a:fillRect/>
          </a:stretch>
        </p:blipFill>
        <p:spPr/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F7D7C810-6604-6D80-3385-8BB5EA76234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8750" r="18750"/>
          <a:stretch>
            <a:fillRect/>
          </a:stretch>
        </p:blipFill>
        <p:spPr/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CEC7D7C7-218A-52E5-80E7-A5CEBCCDC6F3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6620" r="16620"/>
          <a:stretch>
            <a:fillRect/>
          </a:stretch>
        </p:blipFill>
        <p:spPr>
          <a:xfrm>
            <a:off x="6276430" y="2393811"/>
            <a:ext cx="2596896" cy="2596896"/>
          </a:xfrm>
        </p:spPr>
      </p:pic>
      <p:pic>
        <p:nvPicPr>
          <p:cNvPr id="33" name="Picture Placeholder 32">
            <a:extLst>
              <a:ext uri="{FF2B5EF4-FFF2-40B4-BE49-F238E27FC236}">
                <a16:creationId xmlns:a16="http://schemas.microsoft.com/office/drawing/2014/main" id="{574EFA08-F3CC-9571-D75F-24850B51EF36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7980" r="179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1930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C09F16-6D23-666F-6800-8FC697831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extended locations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AF69D5-AD7B-521D-22B1-50D8A24356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Jordan</a:t>
            </a:r>
          </a:p>
        </p:txBody>
      </p:sp>
      <p:sp>
        <p:nvSpPr>
          <p:cNvPr id="159" name="Text Placeholder 158">
            <a:extLst>
              <a:ext uri="{FF2B5EF4-FFF2-40B4-BE49-F238E27FC236}">
                <a16:creationId xmlns:a16="http://schemas.microsoft.com/office/drawing/2014/main" id="{F269F917-64D7-CDF3-D985-799AE9C3B79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Lebanon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F6A845-F328-1053-A365-3DA9CBAF9B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Dubai</a:t>
            </a:r>
          </a:p>
        </p:txBody>
      </p:sp>
      <p:sp>
        <p:nvSpPr>
          <p:cNvPr id="186" name="Text Placeholder 185">
            <a:extLst>
              <a:ext uri="{FF2B5EF4-FFF2-40B4-BE49-F238E27FC236}">
                <a16:creationId xmlns:a16="http://schemas.microsoft.com/office/drawing/2014/main" id="{18835196-357D-8C96-24B5-B52A2DDEB00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Libya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3CED26D-9022-0D83-FB0D-E3471E6F7E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8" name="Text Placeholder 187">
            <a:extLst>
              <a:ext uri="{FF2B5EF4-FFF2-40B4-BE49-F238E27FC236}">
                <a16:creationId xmlns:a16="http://schemas.microsoft.com/office/drawing/2014/main" id="{D362CDA4-D5CF-59E2-690B-FD99A9F4A51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Qatar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8301B7-15C5-E184-096F-BF82F42163C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Yemen</a:t>
            </a:r>
          </a:p>
        </p:txBody>
      </p:sp>
      <p:sp>
        <p:nvSpPr>
          <p:cNvPr id="190" name="Text Placeholder 189">
            <a:extLst>
              <a:ext uri="{FF2B5EF4-FFF2-40B4-BE49-F238E27FC236}">
                <a16:creationId xmlns:a16="http://schemas.microsoft.com/office/drawing/2014/main" id="{6FA69800-878A-E997-C835-4A34703F239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Palestine</a:t>
            </a:r>
          </a:p>
        </p:txBody>
      </p:sp>
      <p:sp>
        <p:nvSpPr>
          <p:cNvPr id="218" name="Slide Number Placeholder 217">
            <a:extLst>
              <a:ext uri="{FF2B5EF4-FFF2-40B4-BE49-F238E27FC236}">
                <a16:creationId xmlns:a16="http://schemas.microsoft.com/office/drawing/2014/main" id="{C29F391A-4647-2731-26B5-3B262D873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7444DF5F-8A55-D482-D0D8-29C2851DA8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651" r="8651"/>
          <a:stretch>
            <a:fillRect/>
          </a:stretch>
        </p:blipFill>
        <p:spPr>
          <a:xfrm>
            <a:off x="1271016" y="1545336"/>
            <a:ext cx="2029968" cy="1633928"/>
          </a:xfr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DB8DD82-AE15-4DA7-1231-9882746662A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Saudi Arabia</a:t>
            </a:r>
          </a:p>
          <a:p>
            <a:endParaRPr lang="en-US" dirty="0"/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DE72D8BD-5C9E-2334-493D-C98EB31316C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5332" r="15332"/>
          <a:stretch>
            <a:fillRect/>
          </a:stretch>
        </p:blipFill>
        <p:spPr>
          <a:xfrm>
            <a:off x="3828288" y="1545336"/>
            <a:ext cx="2029968" cy="1668096"/>
          </a:xfrm>
        </p:spPr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F0BEAF68-4594-E768-033D-6A97C8689942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2963" r="12963"/>
          <a:stretch>
            <a:fillRect/>
          </a:stretch>
        </p:blipFill>
        <p:spPr>
          <a:xfrm>
            <a:off x="6385560" y="1545336"/>
            <a:ext cx="2029968" cy="1633928"/>
          </a:xfrm>
        </p:spPr>
      </p:pic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id="{F0AA246B-9480-8893-11EB-D08D835559CE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0264" r="10264"/>
          <a:stretch>
            <a:fillRect/>
          </a:stretch>
        </p:blipFill>
        <p:spPr>
          <a:xfrm>
            <a:off x="8942388" y="1544638"/>
            <a:ext cx="2030412" cy="1635125"/>
          </a:xfrm>
        </p:spPr>
      </p:pic>
      <p:pic>
        <p:nvPicPr>
          <p:cNvPr id="42" name="Picture Placeholder 41">
            <a:extLst>
              <a:ext uri="{FF2B5EF4-FFF2-40B4-BE49-F238E27FC236}">
                <a16:creationId xmlns:a16="http://schemas.microsoft.com/office/drawing/2014/main" id="{D3E1AA1A-50EC-A205-BFD1-4135618D8620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l="15305" r="15305"/>
          <a:stretch>
            <a:fillRect/>
          </a:stretch>
        </p:blipFill>
        <p:spPr>
          <a:xfrm>
            <a:off x="1271588" y="4144963"/>
            <a:ext cx="2028825" cy="1644650"/>
          </a:xfrm>
        </p:spPr>
      </p:pic>
      <p:pic>
        <p:nvPicPr>
          <p:cNvPr id="45" name="Picture Placeholder 44">
            <a:extLst>
              <a:ext uri="{FF2B5EF4-FFF2-40B4-BE49-F238E27FC236}">
                <a16:creationId xmlns:a16="http://schemas.microsoft.com/office/drawing/2014/main" id="{E1E033A5-819F-C873-5F6F-8EC51501DCBC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l="8880" r="8880"/>
          <a:stretch>
            <a:fillRect/>
          </a:stretch>
        </p:blipFill>
        <p:spPr>
          <a:xfrm>
            <a:off x="3829050" y="4144963"/>
            <a:ext cx="2028825" cy="1644650"/>
          </a:xfrm>
        </p:spPr>
      </p:pic>
      <p:pic>
        <p:nvPicPr>
          <p:cNvPr id="48" name="Picture Placeholder 47">
            <a:extLst>
              <a:ext uri="{FF2B5EF4-FFF2-40B4-BE49-F238E27FC236}">
                <a16:creationId xmlns:a16="http://schemas.microsoft.com/office/drawing/2014/main" id="{825E80DA-3DAF-F6C0-4C3F-E4085BAC98E5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rcRect l="8848" r="8848"/>
          <a:stretch>
            <a:fillRect/>
          </a:stretch>
        </p:blipFill>
        <p:spPr>
          <a:xfrm>
            <a:off x="6384925" y="4144963"/>
            <a:ext cx="2030413" cy="1644650"/>
          </a:xfrm>
        </p:spPr>
      </p:pic>
      <p:pic>
        <p:nvPicPr>
          <p:cNvPr id="51" name="Picture Placeholder 50">
            <a:extLst>
              <a:ext uri="{FF2B5EF4-FFF2-40B4-BE49-F238E27FC236}">
                <a16:creationId xmlns:a16="http://schemas.microsoft.com/office/drawing/2014/main" id="{796B15B2-B661-3511-E0A2-CB9DDE825A7F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 l="9105" r="9105"/>
          <a:stretch>
            <a:fillRect/>
          </a:stretch>
        </p:blipFill>
        <p:spPr>
          <a:xfrm>
            <a:off x="8942388" y="4144963"/>
            <a:ext cx="2030412" cy="1644650"/>
          </a:xfrm>
        </p:spPr>
      </p:pic>
    </p:spTree>
    <p:extLst>
      <p:ext uri="{BB962C8B-B14F-4D97-AF65-F5344CB8AC3E}">
        <p14:creationId xmlns:p14="http://schemas.microsoft.com/office/powerpoint/2010/main" val="2452269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{88104010-24F0-4C67-BAFF-4F782AFDC1F3}tf78438558_win32</Template>
  <TotalTime>113</TotalTime>
  <Words>273</Words>
  <Application>Microsoft Office PowerPoint</Application>
  <PresentationFormat>Widescreen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Sabon Next LT</vt:lpstr>
      <vt:lpstr>Office Theme</vt:lpstr>
      <vt:lpstr>La reine make-up </vt:lpstr>
      <vt:lpstr>Business idea</vt:lpstr>
      <vt:lpstr>Our mission &amp; vision </vt:lpstr>
      <vt:lpstr>The name of our business stands for queen in French and we want women to feel like queens when they use our brand! </vt:lpstr>
      <vt:lpstr>Our target market</vt:lpstr>
      <vt:lpstr>Target market</vt:lpstr>
      <vt:lpstr>Our competitors</vt:lpstr>
      <vt:lpstr>Our locations</vt:lpstr>
      <vt:lpstr>Our extended locations</vt:lpstr>
      <vt:lpstr>How can you buy our products</vt:lpstr>
      <vt:lpstr>Financial information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reine make-up </dc:title>
  <dc:subject/>
  <dc:creator>Ghenaa</dc:creator>
  <cp:lastModifiedBy>Ghenaa</cp:lastModifiedBy>
  <cp:revision>1</cp:revision>
  <dcterms:created xsi:type="dcterms:W3CDTF">2023-03-07T14:42:54Z</dcterms:created>
  <dcterms:modified xsi:type="dcterms:W3CDTF">2023-03-07T16:36:34Z</dcterms:modified>
</cp:coreProperties>
</file>