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3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30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36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0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88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78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46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16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4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7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2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1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7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5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8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D7C0C3-3385-4C32-BFD9-6B1496AB30AB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752577B-0FA0-4057-A45F-A02E35A0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88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hypercloth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Clothing essentials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700000">
            <a:off x="8992976" y="-1293802"/>
            <a:ext cx="1554480" cy="3213166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700000">
            <a:off x="10001250" y="-387996"/>
            <a:ext cx="1828800" cy="4192178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700000">
            <a:off x="11427151" y="1397341"/>
            <a:ext cx="1645920" cy="3291840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5730"/>
            <a:ext cx="6749988" cy="2387600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Hypercloth</a:t>
            </a:r>
            <a:r>
              <a:rPr lang="en-US" sz="1600" dirty="0" smtClean="0"/>
              <a:t> is a store that has all the cloths any human would need. As it is a need. The people would want to buy the item because its is a comfortable material in addition 25% of the money is donated to charities.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The name of the store is a unique.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6542"/>
            <a:ext cx="9144000" cy="15412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700000">
            <a:off x="8992976" y="-1293802"/>
            <a:ext cx="1554480" cy="3213166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700000">
            <a:off x="10001250" y="-387996"/>
            <a:ext cx="1828800" cy="4192178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700000">
            <a:off x="11427151" y="1397341"/>
            <a:ext cx="1645920" cy="3291840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1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48996"/>
            <a:ext cx="6749988" cy="23876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costumers of the store will be people of all ages and genders.</a:t>
            </a:r>
            <a:br>
              <a:rPr lang="en-US" sz="1600" dirty="0" smtClean="0"/>
            </a:br>
            <a:r>
              <a:rPr lang="en-US" sz="1600" dirty="0" smtClean="0"/>
              <a:t>The other businesses that the people might by from are </a:t>
            </a:r>
            <a:r>
              <a:rPr lang="en-US" sz="1600" dirty="0" err="1" smtClean="0"/>
              <a:t>h&amp;M</a:t>
            </a:r>
            <a:r>
              <a:rPr lang="en-US" sz="1600" dirty="0" smtClean="0"/>
              <a:t> and </a:t>
            </a:r>
            <a:r>
              <a:rPr lang="en-US" sz="1600" dirty="0" err="1" smtClean="0"/>
              <a:t>zara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The shop location is city mall.</a:t>
            </a:r>
            <a:br>
              <a:rPr lang="en-US" sz="1600" dirty="0" smtClean="0"/>
            </a:br>
            <a:r>
              <a:rPr lang="en-US" sz="1600" dirty="0" smtClean="0"/>
              <a:t>The costumers can buy the clothes with ease.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6542"/>
            <a:ext cx="9144000" cy="15412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700000">
            <a:off x="8992976" y="-1293802"/>
            <a:ext cx="1554480" cy="3213166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700000">
            <a:off x="10001250" y="-387996"/>
            <a:ext cx="1828800" cy="4192178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700000">
            <a:off x="11427151" y="1397341"/>
            <a:ext cx="1645920" cy="3291840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5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source of capital is a loan from the bank.</a:t>
            </a:r>
            <a:br>
              <a:rPr lang="en-US" sz="1600" dirty="0" smtClean="0"/>
            </a:br>
            <a:r>
              <a:rPr lang="en-US" sz="1600" dirty="0" smtClean="0"/>
              <a:t>The items of the clothes are relatively cheaper than other stores.</a:t>
            </a:r>
            <a:br>
              <a:rPr lang="en-US" sz="1600" dirty="0" smtClean="0"/>
            </a:br>
            <a:r>
              <a:rPr lang="en-US" sz="1600" dirty="0" smtClean="0"/>
              <a:t>The predicted profit per month is 3000 </a:t>
            </a:r>
            <a:r>
              <a:rPr lang="en-US" sz="1600" dirty="0" err="1" smtClean="0"/>
              <a:t>jds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700000">
            <a:off x="8992976" y="-1293802"/>
            <a:ext cx="1554480" cy="3213166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700000">
            <a:off x="10001250" y="-387996"/>
            <a:ext cx="1828800" cy="4192178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700000">
            <a:off x="11427151" y="1397341"/>
            <a:ext cx="1645920" cy="3291840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if the business turns out to be profitable the money will be invested in the business and donated.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 rot="2700000">
            <a:off x="8992976" y="-1293802"/>
            <a:ext cx="1554480" cy="3213166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700000">
            <a:off x="10001250" y="-387996"/>
            <a:ext cx="1828800" cy="4192178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2700000">
            <a:off x="11427151" y="1397341"/>
            <a:ext cx="1645920" cy="3291840"/>
          </a:xfrm>
          <a:prstGeom prst="roundRect">
            <a:avLst>
              <a:gd name="adj" fmla="val 22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</TotalTime>
  <Words>93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hypercloth</vt:lpstr>
      <vt:lpstr>Hypercloth is a store that has all the cloths any human would need. As it is a need. The people would want to buy the item because its is a comfortable material in addition 25% of the money is donated to charities.  The name of the store is a unique.</vt:lpstr>
      <vt:lpstr>The costumers of the store will be people of all ages and genders. The other businesses that the people might by from are h&amp;M and zara. The shop location is city mall. The costumers can buy the clothes with ease.</vt:lpstr>
      <vt:lpstr>The source of capital is a loan from the bank. The items of the clothes are relatively cheaper than other stores. The predicted profit per month is 3000 jds</vt:lpstr>
      <vt:lpstr>if the business turns out to be profitable the money will be invested in the business and donated.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hypercloth</dc:title>
  <dc:creator>LENOVO</dc:creator>
  <cp:lastModifiedBy>LENOVO</cp:lastModifiedBy>
  <cp:revision>4</cp:revision>
  <dcterms:created xsi:type="dcterms:W3CDTF">2023-03-07T16:07:05Z</dcterms:created>
  <dcterms:modified xsi:type="dcterms:W3CDTF">2023-03-07T16:34:23Z</dcterms:modified>
</cp:coreProperties>
</file>