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nad Amarin" userId="76c9ed9c12bb9f48" providerId="LiveId" clId="{1DA248D5-9C99-46DC-B9F0-02361BA6FE50}"/>
    <pc:docChg chg="custSel modSld modMainMaster">
      <pc:chgData name="Sanad Amarin" userId="76c9ed9c12bb9f48" providerId="LiveId" clId="{1DA248D5-9C99-46DC-B9F0-02361BA6FE50}" dt="2023-03-07T15:23:57.568" v="87"/>
      <pc:docMkLst>
        <pc:docMk/>
      </pc:docMkLst>
      <pc:sldChg chg="modTransition">
        <pc:chgData name="Sanad Amarin" userId="76c9ed9c12bb9f48" providerId="LiveId" clId="{1DA248D5-9C99-46DC-B9F0-02361BA6FE50}" dt="2023-03-07T15:23:57.568" v="87"/>
        <pc:sldMkLst>
          <pc:docMk/>
          <pc:sldMk cId="2827378743" sldId="256"/>
        </pc:sldMkLst>
      </pc:sldChg>
      <pc:sldChg chg="modTransition modAnim">
        <pc:chgData name="Sanad Amarin" userId="76c9ed9c12bb9f48" providerId="LiveId" clId="{1DA248D5-9C99-46DC-B9F0-02361BA6FE50}" dt="2023-03-07T15:23:57.568" v="87"/>
        <pc:sldMkLst>
          <pc:docMk/>
          <pc:sldMk cId="1343033801" sldId="257"/>
        </pc:sldMkLst>
      </pc:sldChg>
      <pc:sldChg chg="modTransition modAnim">
        <pc:chgData name="Sanad Amarin" userId="76c9ed9c12bb9f48" providerId="LiveId" clId="{1DA248D5-9C99-46DC-B9F0-02361BA6FE50}" dt="2023-03-07T15:23:57.568" v="87"/>
        <pc:sldMkLst>
          <pc:docMk/>
          <pc:sldMk cId="1567983833" sldId="258"/>
        </pc:sldMkLst>
      </pc:sldChg>
      <pc:sldChg chg="modTransition modAnim">
        <pc:chgData name="Sanad Amarin" userId="76c9ed9c12bb9f48" providerId="LiveId" clId="{1DA248D5-9C99-46DC-B9F0-02361BA6FE50}" dt="2023-03-07T15:23:57.568" v="87"/>
        <pc:sldMkLst>
          <pc:docMk/>
          <pc:sldMk cId="3851726558" sldId="259"/>
        </pc:sldMkLst>
      </pc:sldChg>
      <pc:sldChg chg="modTransition modAnim">
        <pc:chgData name="Sanad Amarin" userId="76c9ed9c12bb9f48" providerId="LiveId" clId="{1DA248D5-9C99-46DC-B9F0-02361BA6FE50}" dt="2023-03-07T15:23:57.568" v="87"/>
        <pc:sldMkLst>
          <pc:docMk/>
          <pc:sldMk cId="55284683" sldId="260"/>
        </pc:sldMkLst>
      </pc:sldChg>
      <pc:sldChg chg="modTransition">
        <pc:chgData name="Sanad Amarin" userId="76c9ed9c12bb9f48" providerId="LiveId" clId="{1DA248D5-9C99-46DC-B9F0-02361BA6FE50}" dt="2023-03-07T15:23:57.568" v="87"/>
        <pc:sldMkLst>
          <pc:docMk/>
          <pc:sldMk cId="832246783" sldId="261"/>
        </pc:sldMkLst>
      </pc:sldChg>
      <pc:sldChg chg="modSp mod modTransition">
        <pc:chgData name="Sanad Amarin" userId="76c9ed9c12bb9f48" providerId="LiveId" clId="{1DA248D5-9C99-46DC-B9F0-02361BA6FE50}" dt="2023-03-07T15:23:57.568" v="87"/>
        <pc:sldMkLst>
          <pc:docMk/>
          <pc:sldMk cId="260872043" sldId="262"/>
        </pc:sldMkLst>
        <pc:spChg chg="mod">
          <ac:chgData name="Sanad Amarin" userId="76c9ed9c12bb9f48" providerId="LiveId" clId="{1DA248D5-9C99-46DC-B9F0-02361BA6FE50}" dt="2023-03-07T15:21:06.319" v="82" actId="20577"/>
          <ac:spMkLst>
            <pc:docMk/>
            <pc:sldMk cId="260872043" sldId="262"/>
            <ac:spMk id="3" creationId="{31484C36-A03C-943D-AA5F-B426120795AF}"/>
          </ac:spMkLst>
        </pc:spChg>
      </pc:sldChg>
      <pc:sldMasterChg chg="modTransition modSldLayout">
        <pc:chgData name="Sanad Amarin" userId="76c9ed9c12bb9f48" providerId="LiveId" clId="{1DA248D5-9C99-46DC-B9F0-02361BA6FE50}" dt="2023-03-07T15:23:57.568" v="87"/>
        <pc:sldMasterMkLst>
          <pc:docMk/>
          <pc:sldMasterMk cId="147906654" sldId="2147483694"/>
        </pc:sldMasterMkLst>
        <pc:sldLayoutChg chg="modTransition">
          <pc:chgData name="Sanad Amarin" userId="76c9ed9c12bb9f48" providerId="LiveId" clId="{1DA248D5-9C99-46DC-B9F0-02361BA6FE50}" dt="2023-03-07T15:23:57.568" v="87"/>
          <pc:sldLayoutMkLst>
            <pc:docMk/>
            <pc:sldMasterMk cId="147906654" sldId="2147483694"/>
            <pc:sldLayoutMk cId="914600938" sldId="2147483695"/>
          </pc:sldLayoutMkLst>
        </pc:sldLayoutChg>
        <pc:sldLayoutChg chg="modTransition">
          <pc:chgData name="Sanad Amarin" userId="76c9ed9c12bb9f48" providerId="LiveId" clId="{1DA248D5-9C99-46DC-B9F0-02361BA6FE50}" dt="2023-03-07T15:23:57.568" v="87"/>
          <pc:sldLayoutMkLst>
            <pc:docMk/>
            <pc:sldMasterMk cId="147906654" sldId="2147483694"/>
            <pc:sldLayoutMk cId="3205164392" sldId="2147483696"/>
          </pc:sldLayoutMkLst>
        </pc:sldLayoutChg>
        <pc:sldLayoutChg chg="modTransition">
          <pc:chgData name="Sanad Amarin" userId="76c9ed9c12bb9f48" providerId="LiveId" clId="{1DA248D5-9C99-46DC-B9F0-02361BA6FE50}" dt="2023-03-07T15:23:57.568" v="87"/>
          <pc:sldLayoutMkLst>
            <pc:docMk/>
            <pc:sldMasterMk cId="147906654" sldId="2147483694"/>
            <pc:sldLayoutMk cId="2682539055" sldId="2147483697"/>
          </pc:sldLayoutMkLst>
        </pc:sldLayoutChg>
        <pc:sldLayoutChg chg="modTransition">
          <pc:chgData name="Sanad Amarin" userId="76c9ed9c12bb9f48" providerId="LiveId" clId="{1DA248D5-9C99-46DC-B9F0-02361BA6FE50}" dt="2023-03-07T15:23:57.568" v="87"/>
          <pc:sldLayoutMkLst>
            <pc:docMk/>
            <pc:sldMasterMk cId="147906654" sldId="2147483694"/>
            <pc:sldLayoutMk cId="3590499230" sldId="2147483698"/>
          </pc:sldLayoutMkLst>
        </pc:sldLayoutChg>
        <pc:sldLayoutChg chg="modTransition">
          <pc:chgData name="Sanad Amarin" userId="76c9ed9c12bb9f48" providerId="LiveId" clId="{1DA248D5-9C99-46DC-B9F0-02361BA6FE50}" dt="2023-03-07T15:23:57.568" v="87"/>
          <pc:sldLayoutMkLst>
            <pc:docMk/>
            <pc:sldMasterMk cId="147906654" sldId="2147483694"/>
            <pc:sldLayoutMk cId="3161212747" sldId="2147483699"/>
          </pc:sldLayoutMkLst>
        </pc:sldLayoutChg>
        <pc:sldLayoutChg chg="modTransition">
          <pc:chgData name="Sanad Amarin" userId="76c9ed9c12bb9f48" providerId="LiveId" clId="{1DA248D5-9C99-46DC-B9F0-02361BA6FE50}" dt="2023-03-07T15:23:57.568" v="87"/>
          <pc:sldLayoutMkLst>
            <pc:docMk/>
            <pc:sldMasterMk cId="147906654" sldId="2147483694"/>
            <pc:sldLayoutMk cId="2164085309" sldId="2147483700"/>
          </pc:sldLayoutMkLst>
        </pc:sldLayoutChg>
        <pc:sldLayoutChg chg="modTransition">
          <pc:chgData name="Sanad Amarin" userId="76c9ed9c12bb9f48" providerId="LiveId" clId="{1DA248D5-9C99-46DC-B9F0-02361BA6FE50}" dt="2023-03-07T15:23:57.568" v="87"/>
          <pc:sldLayoutMkLst>
            <pc:docMk/>
            <pc:sldMasterMk cId="147906654" sldId="2147483694"/>
            <pc:sldLayoutMk cId="3375633138" sldId="2147483701"/>
          </pc:sldLayoutMkLst>
        </pc:sldLayoutChg>
        <pc:sldLayoutChg chg="modTransition">
          <pc:chgData name="Sanad Amarin" userId="76c9ed9c12bb9f48" providerId="LiveId" clId="{1DA248D5-9C99-46DC-B9F0-02361BA6FE50}" dt="2023-03-07T15:23:57.568" v="87"/>
          <pc:sldLayoutMkLst>
            <pc:docMk/>
            <pc:sldMasterMk cId="147906654" sldId="2147483694"/>
            <pc:sldLayoutMk cId="2244520722" sldId="2147483702"/>
          </pc:sldLayoutMkLst>
        </pc:sldLayoutChg>
        <pc:sldLayoutChg chg="modTransition">
          <pc:chgData name="Sanad Amarin" userId="76c9ed9c12bb9f48" providerId="LiveId" clId="{1DA248D5-9C99-46DC-B9F0-02361BA6FE50}" dt="2023-03-07T15:23:57.568" v="87"/>
          <pc:sldLayoutMkLst>
            <pc:docMk/>
            <pc:sldMasterMk cId="147906654" sldId="2147483694"/>
            <pc:sldLayoutMk cId="1010401219" sldId="2147483703"/>
          </pc:sldLayoutMkLst>
        </pc:sldLayoutChg>
        <pc:sldLayoutChg chg="modTransition">
          <pc:chgData name="Sanad Amarin" userId="76c9ed9c12bb9f48" providerId="LiveId" clId="{1DA248D5-9C99-46DC-B9F0-02361BA6FE50}" dt="2023-03-07T15:23:57.568" v="87"/>
          <pc:sldLayoutMkLst>
            <pc:docMk/>
            <pc:sldMasterMk cId="147906654" sldId="2147483694"/>
            <pc:sldLayoutMk cId="449872705" sldId="2147483704"/>
          </pc:sldLayoutMkLst>
        </pc:sldLayoutChg>
        <pc:sldLayoutChg chg="modTransition">
          <pc:chgData name="Sanad Amarin" userId="76c9ed9c12bb9f48" providerId="LiveId" clId="{1DA248D5-9C99-46DC-B9F0-02361BA6FE50}" dt="2023-03-07T15:23:57.568" v="87"/>
          <pc:sldLayoutMkLst>
            <pc:docMk/>
            <pc:sldMasterMk cId="147906654" sldId="2147483694"/>
            <pc:sldLayoutMk cId="4096183755" sldId="2147483705"/>
          </pc:sldLayoutMkLst>
        </pc:sldLayoutChg>
        <pc:sldLayoutChg chg="modTransition">
          <pc:chgData name="Sanad Amarin" userId="76c9ed9c12bb9f48" providerId="LiveId" clId="{1DA248D5-9C99-46DC-B9F0-02361BA6FE50}" dt="2023-03-07T15:23:57.568" v="87"/>
          <pc:sldLayoutMkLst>
            <pc:docMk/>
            <pc:sldMasterMk cId="147906654" sldId="2147483694"/>
            <pc:sldLayoutMk cId="3579649166" sldId="2147483706"/>
          </pc:sldLayoutMkLst>
        </pc:sldLayoutChg>
        <pc:sldLayoutChg chg="modTransition">
          <pc:chgData name="Sanad Amarin" userId="76c9ed9c12bb9f48" providerId="LiveId" clId="{1DA248D5-9C99-46DC-B9F0-02361BA6FE50}" dt="2023-03-07T15:23:57.568" v="87"/>
          <pc:sldLayoutMkLst>
            <pc:docMk/>
            <pc:sldMasterMk cId="147906654" sldId="2147483694"/>
            <pc:sldLayoutMk cId="3936879936" sldId="2147483707"/>
          </pc:sldLayoutMkLst>
        </pc:sldLayoutChg>
        <pc:sldLayoutChg chg="modTransition">
          <pc:chgData name="Sanad Amarin" userId="76c9ed9c12bb9f48" providerId="LiveId" clId="{1DA248D5-9C99-46DC-B9F0-02361BA6FE50}" dt="2023-03-07T15:23:57.568" v="87"/>
          <pc:sldLayoutMkLst>
            <pc:docMk/>
            <pc:sldMasterMk cId="147906654" sldId="2147483694"/>
            <pc:sldLayoutMk cId="2650650669" sldId="2147483708"/>
          </pc:sldLayoutMkLst>
        </pc:sldLayoutChg>
        <pc:sldLayoutChg chg="modTransition">
          <pc:chgData name="Sanad Amarin" userId="76c9ed9c12bb9f48" providerId="LiveId" clId="{1DA248D5-9C99-46DC-B9F0-02361BA6FE50}" dt="2023-03-07T15:23:57.568" v="87"/>
          <pc:sldLayoutMkLst>
            <pc:docMk/>
            <pc:sldMasterMk cId="147906654" sldId="2147483694"/>
            <pc:sldLayoutMk cId="712742787" sldId="2147483709"/>
          </pc:sldLayoutMkLst>
        </pc:sldLayoutChg>
        <pc:sldLayoutChg chg="modTransition">
          <pc:chgData name="Sanad Amarin" userId="76c9ed9c12bb9f48" providerId="LiveId" clId="{1DA248D5-9C99-46DC-B9F0-02361BA6FE50}" dt="2023-03-07T15:23:57.568" v="87"/>
          <pc:sldLayoutMkLst>
            <pc:docMk/>
            <pc:sldMasterMk cId="147906654" sldId="2147483694"/>
            <pc:sldLayoutMk cId="3233971272" sldId="2147483710"/>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6A98004-8D14-4BB3-B53D-7625C4F1BD48}" type="datetimeFigureOut">
              <a:rPr lang="en-US" smtClean="0"/>
              <a:t>3/7/2023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F61F7B-A76A-466C-A6DC-0347163AF06D}" type="slidenum">
              <a:rPr lang="en-US" smtClean="0"/>
              <a:t>‹#›</a:t>
            </a:fld>
            <a:endParaRPr lang="en-US"/>
          </a:p>
        </p:txBody>
      </p:sp>
    </p:spTree>
    <p:extLst>
      <p:ext uri="{BB962C8B-B14F-4D97-AF65-F5344CB8AC3E}">
        <p14:creationId xmlns:p14="http://schemas.microsoft.com/office/powerpoint/2010/main" val="914600938"/>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A98004-8D14-4BB3-B53D-7625C4F1BD48}" type="datetimeFigureOut">
              <a:rPr lang="en-US" smtClean="0"/>
              <a:t>3/7/2023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F61F7B-A76A-466C-A6DC-0347163AF06D}" type="slidenum">
              <a:rPr lang="en-US" smtClean="0"/>
              <a:t>‹#›</a:t>
            </a:fld>
            <a:endParaRPr lang="en-US"/>
          </a:p>
        </p:txBody>
      </p:sp>
    </p:spTree>
    <p:extLst>
      <p:ext uri="{BB962C8B-B14F-4D97-AF65-F5344CB8AC3E}">
        <p14:creationId xmlns:p14="http://schemas.microsoft.com/office/powerpoint/2010/main" val="449872705"/>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A98004-8D14-4BB3-B53D-7625C4F1BD48}" type="datetimeFigureOut">
              <a:rPr lang="en-US" smtClean="0"/>
              <a:t>3/7/2023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F61F7B-A76A-466C-A6DC-0347163AF06D}"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96183755"/>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A98004-8D14-4BB3-B53D-7625C4F1BD48}" type="datetimeFigureOut">
              <a:rPr lang="en-US" smtClean="0"/>
              <a:t>3/7/2023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F61F7B-A76A-466C-A6DC-0347163AF06D}" type="slidenum">
              <a:rPr lang="en-US" smtClean="0"/>
              <a:t>‹#›</a:t>
            </a:fld>
            <a:endParaRPr lang="en-US"/>
          </a:p>
        </p:txBody>
      </p:sp>
    </p:spTree>
    <p:extLst>
      <p:ext uri="{BB962C8B-B14F-4D97-AF65-F5344CB8AC3E}">
        <p14:creationId xmlns:p14="http://schemas.microsoft.com/office/powerpoint/2010/main" val="3579649166"/>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A98004-8D14-4BB3-B53D-7625C4F1BD48}" type="datetimeFigureOut">
              <a:rPr lang="en-US" smtClean="0"/>
              <a:t>3/7/2023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F61F7B-A76A-466C-A6DC-0347163AF06D}"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36879936"/>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A98004-8D14-4BB3-B53D-7625C4F1BD48}" type="datetimeFigureOut">
              <a:rPr lang="en-US" smtClean="0"/>
              <a:t>3/7/2023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F61F7B-A76A-466C-A6DC-0347163AF06D}" type="slidenum">
              <a:rPr lang="en-US" smtClean="0"/>
              <a:t>‹#›</a:t>
            </a:fld>
            <a:endParaRPr lang="en-US"/>
          </a:p>
        </p:txBody>
      </p:sp>
    </p:spTree>
    <p:extLst>
      <p:ext uri="{BB962C8B-B14F-4D97-AF65-F5344CB8AC3E}">
        <p14:creationId xmlns:p14="http://schemas.microsoft.com/office/powerpoint/2010/main" val="2650650669"/>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A98004-8D14-4BB3-B53D-7625C4F1BD48}" type="datetimeFigureOut">
              <a:rPr lang="en-US" smtClean="0"/>
              <a:t>3/7/2023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F61F7B-A76A-466C-A6DC-0347163AF06D}" type="slidenum">
              <a:rPr lang="en-US" smtClean="0"/>
              <a:t>‹#›</a:t>
            </a:fld>
            <a:endParaRPr lang="en-US"/>
          </a:p>
        </p:txBody>
      </p:sp>
    </p:spTree>
    <p:extLst>
      <p:ext uri="{BB962C8B-B14F-4D97-AF65-F5344CB8AC3E}">
        <p14:creationId xmlns:p14="http://schemas.microsoft.com/office/powerpoint/2010/main" val="712742787"/>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A98004-8D14-4BB3-B53D-7625C4F1BD48}" type="datetimeFigureOut">
              <a:rPr lang="en-US" smtClean="0"/>
              <a:t>3/7/2023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F61F7B-A76A-466C-A6DC-0347163AF06D}" type="slidenum">
              <a:rPr lang="en-US" smtClean="0"/>
              <a:t>‹#›</a:t>
            </a:fld>
            <a:endParaRPr lang="en-US"/>
          </a:p>
        </p:txBody>
      </p:sp>
    </p:spTree>
    <p:extLst>
      <p:ext uri="{BB962C8B-B14F-4D97-AF65-F5344CB8AC3E}">
        <p14:creationId xmlns:p14="http://schemas.microsoft.com/office/powerpoint/2010/main" val="3233971272"/>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A98004-8D14-4BB3-B53D-7625C4F1BD48}" type="datetimeFigureOut">
              <a:rPr lang="en-US" smtClean="0"/>
              <a:t>3/7/2023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F61F7B-A76A-466C-A6DC-0347163AF06D}" type="slidenum">
              <a:rPr lang="en-US" smtClean="0"/>
              <a:t>‹#›</a:t>
            </a:fld>
            <a:endParaRPr lang="en-US"/>
          </a:p>
        </p:txBody>
      </p:sp>
    </p:spTree>
    <p:extLst>
      <p:ext uri="{BB962C8B-B14F-4D97-AF65-F5344CB8AC3E}">
        <p14:creationId xmlns:p14="http://schemas.microsoft.com/office/powerpoint/2010/main" val="3205164392"/>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A98004-8D14-4BB3-B53D-7625C4F1BD48}" type="datetimeFigureOut">
              <a:rPr lang="en-US" smtClean="0"/>
              <a:t>3/7/2023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F61F7B-A76A-466C-A6DC-0347163AF06D}" type="slidenum">
              <a:rPr lang="en-US" smtClean="0"/>
              <a:t>‹#›</a:t>
            </a:fld>
            <a:endParaRPr lang="en-US"/>
          </a:p>
        </p:txBody>
      </p:sp>
    </p:spTree>
    <p:extLst>
      <p:ext uri="{BB962C8B-B14F-4D97-AF65-F5344CB8AC3E}">
        <p14:creationId xmlns:p14="http://schemas.microsoft.com/office/powerpoint/2010/main" val="2682539055"/>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6A98004-8D14-4BB3-B53D-7625C4F1BD48}" type="datetimeFigureOut">
              <a:rPr lang="en-US" smtClean="0"/>
              <a:t>3/7/2023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F61F7B-A76A-466C-A6DC-0347163AF06D}" type="slidenum">
              <a:rPr lang="en-US" smtClean="0"/>
              <a:t>‹#›</a:t>
            </a:fld>
            <a:endParaRPr lang="en-US"/>
          </a:p>
        </p:txBody>
      </p:sp>
    </p:spTree>
    <p:extLst>
      <p:ext uri="{BB962C8B-B14F-4D97-AF65-F5344CB8AC3E}">
        <p14:creationId xmlns:p14="http://schemas.microsoft.com/office/powerpoint/2010/main" val="3590499230"/>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6A98004-8D14-4BB3-B53D-7625C4F1BD48}" type="datetimeFigureOut">
              <a:rPr lang="en-US" smtClean="0"/>
              <a:t>3/7/2023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F61F7B-A76A-466C-A6DC-0347163AF06D}" type="slidenum">
              <a:rPr lang="en-US" smtClean="0"/>
              <a:t>‹#›</a:t>
            </a:fld>
            <a:endParaRPr lang="en-US"/>
          </a:p>
        </p:txBody>
      </p:sp>
    </p:spTree>
    <p:extLst>
      <p:ext uri="{BB962C8B-B14F-4D97-AF65-F5344CB8AC3E}">
        <p14:creationId xmlns:p14="http://schemas.microsoft.com/office/powerpoint/2010/main" val="3161212747"/>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6A98004-8D14-4BB3-B53D-7625C4F1BD48}" type="datetimeFigureOut">
              <a:rPr lang="en-US" smtClean="0"/>
              <a:t>3/7/2023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F61F7B-A76A-466C-A6DC-0347163AF06D}" type="slidenum">
              <a:rPr lang="en-US" smtClean="0"/>
              <a:t>‹#›</a:t>
            </a:fld>
            <a:endParaRPr lang="en-US"/>
          </a:p>
        </p:txBody>
      </p:sp>
    </p:spTree>
    <p:extLst>
      <p:ext uri="{BB962C8B-B14F-4D97-AF65-F5344CB8AC3E}">
        <p14:creationId xmlns:p14="http://schemas.microsoft.com/office/powerpoint/2010/main" val="2164085309"/>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A98004-8D14-4BB3-B53D-7625C4F1BD48}" type="datetimeFigureOut">
              <a:rPr lang="en-US" smtClean="0"/>
              <a:t>3/7/2023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F61F7B-A76A-466C-A6DC-0347163AF06D}" type="slidenum">
              <a:rPr lang="en-US" smtClean="0"/>
              <a:t>‹#›</a:t>
            </a:fld>
            <a:endParaRPr lang="en-US"/>
          </a:p>
        </p:txBody>
      </p:sp>
    </p:spTree>
    <p:extLst>
      <p:ext uri="{BB962C8B-B14F-4D97-AF65-F5344CB8AC3E}">
        <p14:creationId xmlns:p14="http://schemas.microsoft.com/office/powerpoint/2010/main" val="3375633138"/>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6A98004-8D14-4BB3-B53D-7625C4F1BD48}" type="datetimeFigureOut">
              <a:rPr lang="en-US" smtClean="0"/>
              <a:t>3/7/2023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F61F7B-A76A-466C-A6DC-0347163AF06D}" type="slidenum">
              <a:rPr lang="en-US" smtClean="0"/>
              <a:t>‹#›</a:t>
            </a:fld>
            <a:endParaRPr lang="en-US"/>
          </a:p>
        </p:txBody>
      </p:sp>
    </p:spTree>
    <p:extLst>
      <p:ext uri="{BB962C8B-B14F-4D97-AF65-F5344CB8AC3E}">
        <p14:creationId xmlns:p14="http://schemas.microsoft.com/office/powerpoint/2010/main" val="2244520722"/>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F61F7B-A76A-466C-A6DC-0347163AF06D}" type="slidenum">
              <a:rPr lang="en-US" smtClean="0"/>
              <a:t>‹#›</a:t>
            </a:fld>
            <a:endParaRPr lang="en-US"/>
          </a:p>
        </p:txBody>
      </p:sp>
      <p:sp>
        <p:nvSpPr>
          <p:cNvPr id="5" name="Date Placeholder 4"/>
          <p:cNvSpPr>
            <a:spLocks noGrp="1"/>
          </p:cNvSpPr>
          <p:nvPr>
            <p:ph type="dt" sz="half" idx="10"/>
          </p:nvPr>
        </p:nvSpPr>
        <p:spPr/>
        <p:txBody>
          <a:bodyPr/>
          <a:lstStyle/>
          <a:p>
            <a:fld id="{76A98004-8D14-4BB3-B53D-7625C4F1BD48}" type="datetimeFigureOut">
              <a:rPr lang="en-US" smtClean="0"/>
              <a:t>3/7/2023</a:t>
            </a:fld>
            <a:endParaRPr lang="en-US"/>
          </a:p>
        </p:txBody>
      </p:sp>
    </p:spTree>
    <p:extLst>
      <p:ext uri="{BB962C8B-B14F-4D97-AF65-F5344CB8AC3E}">
        <p14:creationId xmlns:p14="http://schemas.microsoft.com/office/powerpoint/2010/main" val="1010401219"/>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6A98004-8D14-4BB3-B53D-7625C4F1BD48}" type="datetimeFigureOut">
              <a:rPr lang="en-US" smtClean="0"/>
              <a:t>3/7/2023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2F61F7B-A76A-466C-A6DC-0347163AF06D}" type="slidenum">
              <a:rPr lang="en-US" smtClean="0"/>
              <a:t>‹#›</a:t>
            </a:fld>
            <a:endParaRPr lang="en-US"/>
          </a:p>
        </p:txBody>
      </p:sp>
    </p:spTree>
    <p:extLst>
      <p:ext uri="{BB962C8B-B14F-4D97-AF65-F5344CB8AC3E}">
        <p14:creationId xmlns:p14="http://schemas.microsoft.com/office/powerpoint/2010/main" val="147906654"/>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alpha val="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5075B-3EFA-F87B-DAD6-528D53C458FB}"/>
              </a:ext>
            </a:extLst>
          </p:cNvPr>
          <p:cNvSpPr>
            <a:spLocks noGrp="1"/>
          </p:cNvSpPr>
          <p:nvPr>
            <p:ph type="ctrTitle"/>
          </p:nvPr>
        </p:nvSpPr>
        <p:spPr>
          <a:xfrm>
            <a:off x="68884" y="2404531"/>
            <a:ext cx="7766936" cy="1646302"/>
          </a:xfrm>
        </p:spPr>
        <p:txBody>
          <a:bodyPr/>
          <a:lstStyle/>
          <a:p>
            <a:r>
              <a:rPr lang="en-US" dirty="0"/>
              <a:t>science</a:t>
            </a:r>
          </a:p>
        </p:txBody>
      </p:sp>
      <p:sp>
        <p:nvSpPr>
          <p:cNvPr id="3" name="Subtitle 2">
            <a:extLst>
              <a:ext uri="{FF2B5EF4-FFF2-40B4-BE49-F238E27FC236}">
                <a16:creationId xmlns:a16="http://schemas.microsoft.com/office/drawing/2014/main" id="{0500D01A-8B47-32C6-340C-284C0A58A5A5}"/>
              </a:ext>
            </a:extLst>
          </p:cNvPr>
          <p:cNvSpPr>
            <a:spLocks noGrp="1"/>
          </p:cNvSpPr>
          <p:nvPr>
            <p:ph type="subTitle" idx="1"/>
          </p:nvPr>
        </p:nvSpPr>
        <p:spPr>
          <a:xfrm>
            <a:off x="68884" y="4062326"/>
            <a:ext cx="7766936" cy="1096899"/>
          </a:xfrm>
        </p:spPr>
        <p:txBody>
          <a:bodyPr/>
          <a:lstStyle/>
          <a:p>
            <a:r>
              <a:rPr lang="en-US" dirty="0"/>
              <a:t>By: Sanad amarin</a:t>
            </a:r>
          </a:p>
        </p:txBody>
      </p:sp>
    </p:spTree>
    <p:extLst>
      <p:ext uri="{BB962C8B-B14F-4D97-AF65-F5344CB8AC3E}">
        <p14:creationId xmlns:p14="http://schemas.microsoft.com/office/powerpoint/2010/main" val="2827378743"/>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1AFEA-EB7E-4835-1E80-19569B7A1E31}"/>
              </a:ext>
            </a:extLst>
          </p:cNvPr>
          <p:cNvSpPr>
            <a:spLocks noGrp="1"/>
          </p:cNvSpPr>
          <p:nvPr>
            <p:ph type="title"/>
          </p:nvPr>
        </p:nvSpPr>
        <p:spPr/>
        <p:txBody>
          <a:bodyPr/>
          <a:lstStyle/>
          <a:p>
            <a:r>
              <a:rPr lang="en-US" dirty="0"/>
              <a:t>Today we will be talking about</a:t>
            </a:r>
          </a:p>
        </p:txBody>
      </p:sp>
      <p:sp>
        <p:nvSpPr>
          <p:cNvPr id="3" name="Content Placeholder 2">
            <a:extLst>
              <a:ext uri="{FF2B5EF4-FFF2-40B4-BE49-F238E27FC236}">
                <a16:creationId xmlns:a16="http://schemas.microsoft.com/office/drawing/2014/main" id="{05042540-7A32-0970-993B-A05FAEC035C8}"/>
              </a:ext>
            </a:extLst>
          </p:cNvPr>
          <p:cNvSpPr>
            <a:spLocks noGrp="1"/>
          </p:cNvSpPr>
          <p:nvPr>
            <p:ph idx="1"/>
          </p:nvPr>
        </p:nvSpPr>
        <p:spPr/>
        <p:txBody>
          <a:bodyPr/>
          <a:lstStyle/>
          <a:p>
            <a:r>
              <a:rPr lang="en-US" dirty="0"/>
              <a:t>The three states of matter!!!!</a:t>
            </a:r>
          </a:p>
        </p:txBody>
      </p:sp>
      <p:pic>
        <p:nvPicPr>
          <p:cNvPr id="7" name="Picture 6">
            <a:extLst>
              <a:ext uri="{FF2B5EF4-FFF2-40B4-BE49-F238E27FC236}">
                <a16:creationId xmlns:a16="http://schemas.microsoft.com/office/drawing/2014/main" id="{47A00F6F-06DD-0170-0542-81F918906B37}"/>
              </a:ext>
            </a:extLst>
          </p:cNvPr>
          <p:cNvPicPr>
            <a:picLocks noChangeAspect="1"/>
          </p:cNvPicPr>
          <p:nvPr/>
        </p:nvPicPr>
        <p:blipFill>
          <a:blip r:embed="rId2"/>
          <a:stretch>
            <a:fillRect/>
          </a:stretch>
        </p:blipFill>
        <p:spPr>
          <a:xfrm>
            <a:off x="3219542" y="3031011"/>
            <a:ext cx="3953615" cy="2186271"/>
          </a:xfrm>
          <a:prstGeom prst="rect">
            <a:avLst/>
          </a:prstGeom>
        </p:spPr>
      </p:pic>
    </p:spTree>
    <p:extLst>
      <p:ext uri="{BB962C8B-B14F-4D97-AF65-F5344CB8AC3E}">
        <p14:creationId xmlns:p14="http://schemas.microsoft.com/office/powerpoint/2010/main" val="1343033801"/>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BC019-3472-5923-B382-1CBB424371A0}"/>
              </a:ext>
            </a:extLst>
          </p:cNvPr>
          <p:cNvSpPr>
            <a:spLocks noGrp="1"/>
          </p:cNvSpPr>
          <p:nvPr>
            <p:ph type="title"/>
          </p:nvPr>
        </p:nvSpPr>
        <p:spPr/>
        <p:txBody>
          <a:bodyPr/>
          <a:lstStyle/>
          <a:p>
            <a:r>
              <a:rPr lang="en-US" dirty="0"/>
              <a:t>The three states of matter are </a:t>
            </a:r>
          </a:p>
        </p:txBody>
      </p:sp>
      <p:sp>
        <p:nvSpPr>
          <p:cNvPr id="3" name="Content Placeholder 2">
            <a:extLst>
              <a:ext uri="{FF2B5EF4-FFF2-40B4-BE49-F238E27FC236}">
                <a16:creationId xmlns:a16="http://schemas.microsoft.com/office/drawing/2014/main" id="{015AEF15-1067-4DA2-D810-0CB7B5D7FC45}"/>
              </a:ext>
            </a:extLst>
          </p:cNvPr>
          <p:cNvSpPr>
            <a:spLocks noGrp="1"/>
          </p:cNvSpPr>
          <p:nvPr>
            <p:ph idx="1"/>
          </p:nvPr>
        </p:nvSpPr>
        <p:spPr>
          <a:xfrm>
            <a:off x="597435" y="2151711"/>
            <a:ext cx="8596668" cy="3880773"/>
          </a:xfrm>
        </p:spPr>
        <p:txBody>
          <a:bodyPr/>
          <a:lstStyle/>
          <a:p>
            <a:r>
              <a:rPr lang="en-US" dirty="0"/>
              <a:t>Solid</a:t>
            </a:r>
          </a:p>
          <a:p>
            <a:r>
              <a:rPr lang="en-US" dirty="0"/>
              <a:t>Liquid</a:t>
            </a:r>
          </a:p>
          <a:p>
            <a:r>
              <a:rPr lang="en-US" dirty="0"/>
              <a:t>gas</a:t>
            </a:r>
          </a:p>
        </p:txBody>
      </p:sp>
      <p:pic>
        <p:nvPicPr>
          <p:cNvPr id="4" name="Picture 3">
            <a:extLst>
              <a:ext uri="{FF2B5EF4-FFF2-40B4-BE49-F238E27FC236}">
                <a16:creationId xmlns:a16="http://schemas.microsoft.com/office/drawing/2014/main" id="{AD5207C0-0DE2-FB1B-BF54-92D9580B4443}"/>
              </a:ext>
            </a:extLst>
          </p:cNvPr>
          <p:cNvPicPr>
            <a:picLocks noChangeAspect="1"/>
          </p:cNvPicPr>
          <p:nvPr/>
        </p:nvPicPr>
        <p:blipFill>
          <a:blip r:embed="rId2"/>
          <a:stretch>
            <a:fillRect/>
          </a:stretch>
        </p:blipFill>
        <p:spPr>
          <a:xfrm>
            <a:off x="1185626" y="3862896"/>
            <a:ext cx="3486450" cy="1951978"/>
          </a:xfrm>
          <a:prstGeom prst="rect">
            <a:avLst/>
          </a:prstGeom>
        </p:spPr>
      </p:pic>
    </p:spTree>
    <p:extLst>
      <p:ext uri="{BB962C8B-B14F-4D97-AF65-F5344CB8AC3E}">
        <p14:creationId xmlns:p14="http://schemas.microsoft.com/office/powerpoint/2010/main" val="1567983833"/>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61E57-A4CB-D3CA-620E-A699145028D3}"/>
              </a:ext>
            </a:extLst>
          </p:cNvPr>
          <p:cNvSpPr>
            <a:spLocks noGrp="1"/>
          </p:cNvSpPr>
          <p:nvPr>
            <p:ph type="title"/>
          </p:nvPr>
        </p:nvSpPr>
        <p:spPr/>
        <p:txBody>
          <a:bodyPr/>
          <a:lstStyle/>
          <a:p>
            <a:r>
              <a:rPr lang="en-US" dirty="0"/>
              <a:t>solid</a:t>
            </a:r>
          </a:p>
        </p:txBody>
      </p:sp>
      <p:sp>
        <p:nvSpPr>
          <p:cNvPr id="3" name="Content Placeholder 2">
            <a:extLst>
              <a:ext uri="{FF2B5EF4-FFF2-40B4-BE49-F238E27FC236}">
                <a16:creationId xmlns:a16="http://schemas.microsoft.com/office/drawing/2014/main" id="{F445AA03-93AC-B156-BAFE-AD2B316F755A}"/>
              </a:ext>
            </a:extLst>
          </p:cNvPr>
          <p:cNvSpPr>
            <a:spLocks noGrp="1"/>
          </p:cNvSpPr>
          <p:nvPr>
            <p:ph idx="1"/>
          </p:nvPr>
        </p:nvSpPr>
        <p:spPr/>
        <p:txBody>
          <a:bodyPr/>
          <a:lstStyle/>
          <a:p>
            <a:r>
              <a:rPr lang="en-US" dirty="0"/>
              <a:t>In solid state of matter the particles are closely packed and are being held together by very strong forces. The molecules are not able to move freely however they can vibrate at their fixed positions. so, solids have a stable and definite shape.</a:t>
            </a:r>
          </a:p>
          <a:p>
            <a:endParaRPr lang="en-US" dirty="0"/>
          </a:p>
          <a:p>
            <a:endParaRPr lang="en-US" dirty="0"/>
          </a:p>
          <a:p>
            <a:endParaRPr lang="en-US" dirty="0"/>
          </a:p>
          <a:p>
            <a:endParaRPr lang="en-US" dirty="0"/>
          </a:p>
          <a:p>
            <a:endParaRPr lang="en-US" dirty="0"/>
          </a:p>
          <a:p>
            <a:r>
              <a:rPr lang="en-US" dirty="0"/>
              <a:t>https://www.youtube.com/watch?v=QQsybALJoew</a:t>
            </a:r>
          </a:p>
        </p:txBody>
      </p:sp>
      <p:pic>
        <p:nvPicPr>
          <p:cNvPr id="4" name="Picture 3">
            <a:extLst>
              <a:ext uri="{FF2B5EF4-FFF2-40B4-BE49-F238E27FC236}">
                <a16:creationId xmlns:a16="http://schemas.microsoft.com/office/drawing/2014/main" id="{0CD5A3D6-E153-82A7-B9B4-CE4FE2BEEA68}"/>
              </a:ext>
            </a:extLst>
          </p:cNvPr>
          <p:cNvPicPr>
            <a:picLocks noChangeAspect="1"/>
          </p:cNvPicPr>
          <p:nvPr/>
        </p:nvPicPr>
        <p:blipFill>
          <a:blip r:embed="rId2"/>
          <a:stretch>
            <a:fillRect/>
          </a:stretch>
        </p:blipFill>
        <p:spPr>
          <a:xfrm>
            <a:off x="6495079" y="3214102"/>
            <a:ext cx="1971675" cy="2314575"/>
          </a:xfrm>
          <a:prstGeom prst="rect">
            <a:avLst/>
          </a:prstGeom>
        </p:spPr>
      </p:pic>
    </p:spTree>
    <p:extLst>
      <p:ext uri="{BB962C8B-B14F-4D97-AF65-F5344CB8AC3E}">
        <p14:creationId xmlns:p14="http://schemas.microsoft.com/office/powerpoint/2010/main" val="3851726558"/>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14295-3B42-328C-45D0-F4F7F90B286E}"/>
              </a:ext>
            </a:extLst>
          </p:cNvPr>
          <p:cNvSpPr>
            <a:spLocks noGrp="1"/>
          </p:cNvSpPr>
          <p:nvPr>
            <p:ph type="title"/>
          </p:nvPr>
        </p:nvSpPr>
        <p:spPr/>
        <p:txBody>
          <a:bodyPr/>
          <a:lstStyle/>
          <a:p>
            <a:r>
              <a:rPr lang="en-US" dirty="0"/>
              <a:t>liquid</a:t>
            </a:r>
          </a:p>
        </p:txBody>
      </p:sp>
      <p:sp>
        <p:nvSpPr>
          <p:cNvPr id="3" name="Content Placeholder 2">
            <a:extLst>
              <a:ext uri="{FF2B5EF4-FFF2-40B4-BE49-F238E27FC236}">
                <a16:creationId xmlns:a16="http://schemas.microsoft.com/office/drawing/2014/main" id="{7CAA6085-7840-84A7-782E-898108D6BF82}"/>
              </a:ext>
            </a:extLst>
          </p:cNvPr>
          <p:cNvSpPr>
            <a:spLocks noGrp="1"/>
          </p:cNvSpPr>
          <p:nvPr>
            <p:ph idx="1"/>
          </p:nvPr>
        </p:nvSpPr>
        <p:spPr/>
        <p:txBody>
          <a:bodyPr/>
          <a:lstStyle/>
          <a:p>
            <a:r>
              <a:rPr lang="en-US" dirty="0"/>
              <a:t>In a liquid state of matter, particles are less tightly packed as compared to solids. Liquids take the shape of the container in which they are kept. Liquids are difficult to compress as particles have less space between them to move.</a:t>
            </a:r>
          </a:p>
          <a:p>
            <a:endParaRPr lang="en-US" dirty="0"/>
          </a:p>
          <a:p>
            <a:endParaRPr lang="en-US" dirty="0"/>
          </a:p>
          <a:p>
            <a:endParaRPr lang="en-US" dirty="0"/>
          </a:p>
          <a:p>
            <a:endParaRPr lang="en-US" dirty="0"/>
          </a:p>
          <a:p>
            <a:endParaRPr lang="en-US" dirty="0"/>
          </a:p>
          <a:p>
            <a:endParaRPr lang="en-US" dirty="0"/>
          </a:p>
          <a:p>
            <a:r>
              <a:rPr lang="en-US" dirty="0"/>
              <a:t>https://www.youtube.com/watch?v=JQ4WduVp9k4</a:t>
            </a:r>
          </a:p>
        </p:txBody>
      </p:sp>
      <p:pic>
        <p:nvPicPr>
          <p:cNvPr id="4" name="Picture 3">
            <a:extLst>
              <a:ext uri="{FF2B5EF4-FFF2-40B4-BE49-F238E27FC236}">
                <a16:creationId xmlns:a16="http://schemas.microsoft.com/office/drawing/2014/main" id="{402BCB07-6B93-0A1F-C94E-6BFB26507324}"/>
              </a:ext>
            </a:extLst>
          </p:cNvPr>
          <p:cNvPicPr>
            <a:picLocks noChangeAspect="1"/>
          </p:cNvPicPr>
          <p:nvPr/>
        </p:nvPicPr>
        <p:blipFill rotWithShape="1">
          <a:blip r:embed="rId2"/>
          <a:srcRect l="71565"/>
          <a:stretch/>
        </p:blipFill>
        <p:spPr>
          <a:xfrm>
            <a:off x="2734134" y="3000652"/>
            <a:ext cx="1328879" cy="2386613"/>
          </a:xfrm>
          <a:prstGeom prst="rect">
            <a:avLst/>
          </a:prstGeom>
        </p:spPr>
      </p:pic>
    </p:spTree>
    <p:extLst>
      <p:ext uri="{BB962C8B-B14F-4D97-AF65-F5344CB8AC3E}">
        <p14:creationId xmlns:p14="http://schemas.microsoft.com/office/powerpoint/2010/main" val="55284683"/>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C4C38-23F9-638C-D14B-E71829D41906}"/>
              </a:ext>
            </a:extLst>
          </p:cNvPr>
          <p:cNvSpPr>
            <a:spLocks noGrp="1"/>
          </p:cNvSpPr>
          <p:nvPr>
            <p:ph type="title"/>
          </p:nvPr>
        </p:nvSpPr>
        <p:spPr/>
        <p:txBody>
          <a:bodyPr/>
          <a:lstStyle/>
          <a:p>
            <a:r>
              <a:rPr lang="en-US" dirty="0"/>
              <a:t>gas</a:t>
            </a:r>
          </a:p>
        </p:txBody>
      </p:sp>
      <p:sp>
        <p:nvSpPr>
          <p:cNvPr id="3" name="Content Placeholder 2">
            <a:extLst>
              <a:ext uri="{FF2B5EF4-FFF2-40B4-BE49-F238E27FC236}">
                <a16:creationId xmlns:a16="http://schemas.microsoft.com/office/drawing/2014/main" id="{B5A18773-4CD3-D595-6CDE-EB35332E9851}"/>
              </a:ext>
            </a:extLst>
          </p:cNvPr>
          <p:cNvSpPr>
            <a:spLocks noGrp="1"/>
          </p:cNvSpPr>
          <p:nvPr>
            <p:ph idx="1"/>
          </p:nvPr>
        </p:nvSpPr>
        <p:spPr/>
        <p:txBody>
          <a:bodyPr/>
          <a:lstStyle/>
          <a:p>
            <a:r>
              <a:rPr lang="en-US" dirty="0"/>
              <a:t>Gas is the state of matter in which the particles are far apart, fast-moving and not organized in any particular way. Gases are substances that exist in the gaseous state, which is one of the three states of matter.</a:t>
            </a:r>
          </a:p>
          <a:p>
            <a:endParaRPr lang="en-US" dirty="0"/>
          </a:p>
          <a:p>
            <a:endParaRPr lang="en-US" dirty="0"/>
          </a:p>
          <a:p>
            <a:endParaRPr lang="en-US" dirty="0"/>
          </a:p>
          <a:p>
            <a:endParaRPr lang="en-US" dirty="0"/>
          </a:p>
          <a:p>
            <a:endParaRPr lang="en-US" dirty="0"/>
          </a:p>
          <a:p>
            <a:endParaRPr lang="en-US" dirty="0"/>
          </a:p>
          <a:p>
            <a:r>
              <a:rPr lang="en-US" dirty="0"/>
              <a:t>https://www.youtube.com/watch?v=jmm1J2yI9tk</a:t>
            </a:r>
          </a:p>
          <a:p>
            <a:endParaRPr lang="en-US" dirty="0"/>
          </a:p>
        </p:txBody>
      </p:sp>
      <p:pic>
        <p:nvPicPr>
          <p:cNvPr id="5" name="Picture 4">
            <a:extLst>
              <a:ext uri="{FF2B5EF4-FFF2-40B4-BE49-F238E27FC236}">
                <a16:creationId xmlns:a16="http://schemas.microsoft.com/office/drawing/2014/main" id="{2095EFDA-C1BC-DC92-DE06-72AEAEB9EECF}"/>
              </a:ext>
            </a:extLst>
          </p:cNvPr>
          <p:cNvPicPr>
            <a:picLocks noChangeAspect="1"/>
          </p:cNvPicPr>
          <p:nvPr/>
        </p:nvPicPr>
        <p:blipFill rotWithShape="1">
          <a:blip r:embed="rId2"/>
          <a:srcRect l="38143" t="-1" r="31062" b="848"/>
          <a:stretch/>
        </p:blipFill>
        <p:spPr>
          <a:xfrm>
            <a:off x="4323425" y="3360523"/>
            <a:ext cx="1145220" cy="2037101"/>
          </a:xfrm>
          <a:prstGeom prst="rect">
            <a:avLst/>
          </a:prstGeom>
        </p:spPr>
      </p:pic>
    </p:spTree>
    <p:extLst>
      <p:ext uri="{BB962C8B-B14F-4D97-AF65-F5344CB8AC3E}">
        <p14:creationId xmlns:p14="http://schemas.microsoft.com/office/powerpoint/2010/main" val="832246783"/>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E2B9C-9A6A-D3C9-2261-31279B7D8927}"/>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31484C36-A03C-943D-AA5F-B426120795AF}"/>
              </a:ext>
            </a:extLst>
          </p:cNvPr>
          <p:cNvSpPr>
            <a:spLocks noGrp="1"/>
          </p:cNvSpPr>
          <p:nvPr>
            <p:ph idx="1"/>
          </p:nvPr>
        </p:nvSpPr>
        <p:spPr/>
        <p:txBody>
          <a:bodyPr/>
          <a:lstStyle/>
          <a:p>
            <a:r>
              <a:rPr lang="en-US" dirty="0"/>
              <a:t>What are the three states of matter?</a:t>
            </a:r>
          </a:p>
          <a:p>
            <a:endParaRPr lang="en-US" dirty="0"/>
          </a:p>
          <a:p>
            <a:r>
              <a:rPr lang="en-US" dirty="0"/>
              <a:t>In which state of matter are the particles closely packed together</a:t>
            </a:r>
          </a:p>
          <a:p>
            <a:endParaRPr lang="en-US" dirty="0"/>
          </a:p>
          <a:p>
            <a:r>
              <a:rPr lang="en-US" dirty="0"/>
              <a:t>In which state of matter are the particles far apart</a:t>
            </a:r>
          </a:p>
          <a:p>
            <a:endParaRPr lang="en-US" dirty="0"/>
          </a:p>
        </p:txBody>
      </p:sp>
    </p:spTree>
    <p:extLst>
      <p:ext uri="{BB962C8B-B14F-4D97-AF65-F5344CB8AC3E}">
        <p14:creationId xmlns:p14="http://schemas.microsoft.com/office/powerpoint/2010/main" val="260872043"/>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134</TotalTime>
  <Words>233</Words>
  <Application>Microsoft Office PowerPoint</Application>
  <PresentationFormat>Widescreen</PresentationFormat>
  <Paragraphs>40</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Trebuchet MS</vt:lpstr>
      <vt:lpstr>Wingdings 3</vt:lpstr>
      <vt:lpstr>Facet</vt:lpstr>
      <vt:lpstr>science</vt:lpstr>
      <vt:lpstr>Today we will be talking about</vt:lpstr>
      <vt:lpstr>The three states of matter are </vt:lpstr>
      <vt:lpstr>solid</vt:lpstr>
      <vt:lpstr>liquid</vt:lpstr>
      <vt:lpstr>gas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science</dc:title>
  <dc:creator>amarinsanad4@gmail.com</dc:creator>
  <cp:lastModifiedBy>Sanad Amarin</cp:lastModifiedBy>
  <cp:revision>1</cp:revision>
  <dcterms:created xsi:type="dcterms:W3CDTF">2023-02-16T15:32:32Z</dcterms:created>
  <dcterms:modified xsi:type="dcterms:W3CDTF">2023-03-07T15:24:23Z</dcterms:modified>
</cp:coreProperties>
</file>