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64E5-656F-4E04-88C2-7D26A9A7D6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948D-978A-432D-AC7B-7FB51B579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7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64E5-656F-4E04-88C2-7D26A9A7D6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948D-978A-432D-AC7B-7FB51B579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1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64E5-656F-4E04-88C2-7D26A9A7D6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948D-978A-432D-AC7B-7FB51B579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73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64E5-656F-4E04-88C2-7D26A9A7D6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948D-978A-432D-AC7B-7FB51B579FB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3163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64E5-656F-4E04-88C2-7D26A9A7D6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948D-978A-432D-AC7B-7FB51B579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287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64E5-656F-4E04-88C2-7D26A9A7D6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948D-978A-432D-AC7B-7FB51B579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18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64E5-656F-4E04-88C2-7D26A9A7D6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948D-978A-432D-AC7B-7FB51B579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21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64E5-656F-4E04-88C2-7D26A9A7D6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948D-978A-432D-AC7B-7FB51B579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385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64E5-656F-4E04-88C2-7D26A9A7D6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948D-978A-432D-AC7B-7FB51B579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6766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D7C75-2866-AB21-72F5-8BB0EC9F0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6362C-5B31-3353-B804-F9423A05F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FBD55-5409-3D12-2FA1-C29B8FA7E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64E5-656F-4E04-88C2-7D26A9A7D6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10BFE-9AE6-1B7B-7B6F-3C9F554EB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D6050-F529-2833-6A31-EE0EDDB7E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948D-978A-432D-AC7B-7FB51B579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097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64E5-656F-4E04-88C2-7D26A9A7D6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948D-978A-432D-AC7B-7FB51B579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71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64E5-656F-4E04-88C2-7D26A9A7D6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948D-978A-432D-AC7B-7FB51B579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535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64E5-656F-4E04-88C2-7D26A9A7D6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948D-978A-432D-AC7B-7FB51B579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1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64E5-656F-4E04-88C2-7D26A9A7D6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948D-978A-432D-AC7B-7FB51B579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0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64E5-656F-4E04-88C2-7D26A9A7D6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948D-978A-432D-AC7B-7FB51B579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6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64E5-656F-4E04-88C2-7D26A9A7D6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948D-978A-432D-AC7B-7FB51B579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74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64E5-656F-4E04-88C2-7D26A9A7D6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948D-978A-432D-AC7B-7FB51B579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2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64E5-656F-4E04-88C2-7D26A9A7D6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948D-978A-432D-AC7B-7FB51B579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1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04864E5-656F-4E04-88C2-7D26A9A7D6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D98948D-978A-432D-AC7B-7FB51B579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00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  <p:sldLayoutId id="2147483716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0F365-CECE-A676-14C8-2E2E6B0C1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انواع التفكير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3A873-1E81-1121-1D87-5829EBEB1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146852"/>
            <a:ext cx="12192000" cy="4346022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ar-JO" sz="2400" dirty="0">
                <a:cs typeface="+mj-cs"/>
              </a:rPr>
              <a:t>يمكن تعرف ثلاثة انواع من التفكير : </a:t>
            </a:r>
          </a:p>
          <a:p>
            <a:pPr marL="0" indent="0" algn="r">
              <a:buNone/>
            </a:pPr>
            <a:r>
              <a:rPr lang="ar-JO" sz="2400" b="1" dirty="0">
                <a:cs typeface="+mj-cs"/>
              </a:rPr>
              <a:t>أ- التفكير المجرد : </a:t>
            </a:r>
            <a:r>
              <a:rPr lang="ar-JO" sz="2400" dirty="0">
                <a:cs typeface="+mj-cs"/>
              </a:rPr>
              <a:t>و يقصد به التفكير في الاشياء غير المحسوسة التي لا يمكن رؤيتها , او سماعها , او مشاهدتها , او وزنها , لذا فهو يدور حول المفاهيم الجردة , كالتفكير في اليوم الأخر, و الجنة و النار . </a:t>
            </a:r>
          </a:p>
          <a:p>
            <a:pPr marL="0" indent="0" algn="r">
              <a:buNone/>
            </a:pPr>
            <a:r>
              <a:rPr lang="ar-JO" sz="2400" b="1" dirty="0">
                <a:cs typeface="+mj-cs"/>
              </a:rPr>
              <a:t>ب – التفكير العلمي  الموضوعي : </a:t>
            </a:r>
            <a:r>
              <a:rPr lang="ar-JO" sz="2400" dirty="0">
                <a:cs typeface="+mj-cs"/>
              </a:rPr>
              <a:t>يقصد به التفكير في الاشياء الموجودة في العالم المشاهد , وله ثلث ركائز هي : </a:t>
            </a:r>
          </a:p>
          <a:p>
            <a:pPr marL="0" indent="0" algn="r">
              <a:buNone/>
            </a:pPr>
            <a:r>
              <a:rPr lang="ar-JO" sz="2400" b="1" dirty="0">
                <a:cs typeface="+mj-cs"/>
              </a:rPr>
              <a:t>1. الفهم : </a:t>
            </a:r>
            <a:r>
              <a:rPr lang="ar-JO" sz="2400" dirty="0">
                <a:cs typeface="+mj-cs"/>
              </a:rPr>
              <a:t>ادراك العلاقات بين الاجزاء و الكل .  </a:t>
            </a:r>
          </a:p>
          <a:p>
            <a:pPr marL="0" indent="0" algn="r">
              <a:buNone/>
            </a:pPr>
            <a:r>
              <a:rPr lang="ar-JO" sz="2400" b="1" dirty="0">
                <a:cs typeface="+mj-cs"/>
              </a:rPr>
              <a:t>2. التنبؤ : </a:t>
            </a:r>
            <a:r>
              <a:rPr lang="ar-JO" sz="2400" dirty="0">
                <a:cs typeface="+mj-cs"/>
              </a:rPr>
              <a:t>الوصول الى العلاقات جديدة . </a:t>
            </a:r>
          </a:p>
          <a:p>
            <a:pPr marL="0" indent="0" algn="r">
              <a:buNone/>
            </a:pPr>
            <a:r>
              <a:rPr lang="ar-JO" sz="2400" b="1" dirty="0">
                <a:cs typeface="+mj-cs"/>
              </a:rPr>
              <a:t>3. التحكم : </a:t>
            </a:r>
            <a:r>
              <a:rPr lang="ar-JO" sz="2400" dirty="0">
                <a:cs typeface="+mj-cs"/>
              </a:rPr>
              <a:t>القدرة على التحكم في الفروق المحيطة , لاحداث العلاقة الجديدة المراد تحقيقها .</a:t>
            </a:r>
          </a:p>
          <a:p>
            <a:pPr marL="0" indent="0" algn="r">
              <a:buNone/>
            </a:pPr>
            <a:r>
              <a:rPr lang="ar-JO" sz="2400" b="1" dirty="0">
                <a:cs typeface="+mj-cs"/>
              </a:rPr>
              <a:t>ج –  التفكير الذاتي : </a:t>
            </a:r>
            <a:r>
              <a:rPr lang="ar-JO" sz="2400" dirty="0">
                <a:cs typeface="+mj-cs"/>
              </a:rPr>
              <a:t>هوالتفكير الذي يدور حول الاشياء لا وجود لها , الا في ذهن الشخص و خياله , و تتعلق بذاته شخصيا سواء اكان التفكير ايجابيا ام سلبيا , و هي اشبه باحلام اليقظة . </a:t>
            </a:r>
          </a:p>
        </p:txBody>
      </p:sp>
    </p:spTree>
    <p:extLst>
      <p:ext uri="{BB962C8B-B14F-4D97-AF65-F5344CB8AC3E}">
        <p14:creationId xmlns:p14="http://schemas.microsoft.com/office/powerpoint/2010/main" val="62308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9535D-B372-AB6A-279D-0E0F3627E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مهارات </a:t>
            </a:r>
            <a:r>
              <a:rPr lang="ar-JO"/>
              <a:t>التفكير الناقد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FF20A-2292-06CE-7112-056A2DB3F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dirty="0"/>
              <a:t>أ – التمييز بين الحقائق التي يمكن اثباتها او التحقق من صحتها و الادعاءات غير الصحيحة او المزاعم الذاتية او القيمية . </a:t>
            </a:r>
          </a:p>
          <a:p>
            <a:pPr marL="0" indent="0" algn="r">
              <a:buNone/>
            </a:pPr>
            <a:r>
              <a:rPr lang="ar-JO" dirty="0"/>
              <a:t>ب – تحديد مصداقية مصادر المعلومات و مراجعها . </a:t>
            </a:r>
          </a:p>
          <a:p>
            <a:pPr marL="0" indent="0" algn="r">
              <a:buNone/>
            </a:pPr>
            <a:r>
              <a:rPr lang="ar-JO" dirty="0"/>
              <a:t>ج – التمييز بين الاستدلال و التبرير . </a:t>
            </a:r>
          </a:p>
          <a:p>
            <a:pPr marL="0" indent="0" algn="r">
              <a:buNone/>
            </a:pPr>
            <a:r>
              <a:rPr lang="ar-JO" dirty="0"/>
              <a:t>د – تعرف الادعاءات او البراهين الغامضة . </a:t>
            </a:r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4971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31</TotalTime>
  <Words>198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Tw Cen MT</vt:lpstr>
      <vt:lpstr>Droplet</vt:lpstr>
      <vt:lpstr>انواع التفكير </vt:lpstr>
      <vt:lpstr>مهارات التفكير الناقد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انواع التفكير </dc:title>
  <dc:creator>DELL</dc:creator>
  <cp:lastModifiedBy>DELL</cp:lastModifiedBy>
  <cp:revision>3</cp:revision>
  <dcterms:created xsi:type="dcterms:W3CDTF">2023-03-01T13:13:30Z</dcterms:created>
  <dcterms:modified xsi:type="dcterms:W3CDTF">2023-03-07T13:24:51Z</dcterms:modified>
</cp:coreProperties>
</file>