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5"/>
  </p:notesMasterIdLst>
  <p:sldIdLst>
    <p:sldId id="256" r:id="rId2"/>
    <p:sldId id="261" r:id="rId3"/>
    <p:sldId id="267" r:id="rId4"/>
    <p:sldId id="327" r:id="rId5"/>
    <p:sldId id="259" r:id="rId6"/>
    <p:sldId id="317" r:id="rId7"/>
    <p:sldId id="322" r:id="rId8"/>
    <p:sldId id="323" r:id="rId9"/>
    <p:sldId id="324" r:id="rId10"/>
    <p:sldId id="325" r:id="rId11"/>
    <p:sldId id="326" r:id="rId12"/>
    <p:sldId id="330" r:id="rId13"/>
    <p:sldId id="329" r:id="rId14"/>
  </p:sldIdLst>
  <p:sldSz cx="9144000" cy="5143500" type="screen16x9"/>
  <p:notesSz cx="6858000" cy="9144000"/>
  <p:embeddedFontLst>
    <p:embeddedFont>
      <p:font typeface="Bebas Neue" panose="020B0606020202050201" pitchFamily="34" charset="0"/>
      <p:regular r:id="rId16"/>
    </p:embeddedFont>
    <p:embeddedFont>
      <p:font typeface="Nunito" pitchFamily="2" charset="0"/>
      <p:regular r:id="rId17"/>
      <p:bold r:id="rId18"/>
      <p:italic r:id="rId19"/>
      <p:boldItalic r:id="rId20"/>
    </p:embeddedFont>
    <p:embeddedFont>
      <p:font typeface="Open Sans" panose="020B0606030504020204" pitchFamily="34" charset="0"/>
      <p:regular r:id="rId21"/>
      <p:bold r:id="rId22"/>
      <p:italic r:id="rId23"/>
      <p:boldItalic r:id="rId24"/>
    </p:embeddedFont>
    <p:embeddedFont>
      <p:font typeface="Roboto" panose="02000000000000000000" pitchFamily="2"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1EC6387-809A-4196-9957-A169734F2714}">
  <a:tblStyle styleId="{41EC6387-809A-4196-9957-A169734F27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79" autoAdjust="0"/>
    <p:restoredTop sz="91781" autoAdjust="0"/>
  </p:normalViewPr>
  <p:slideViewPr>
    <p:cSldViewPr snapToGrid="0">
      <p:cViewPr varScale="1">
        <p:scale>
          <a:sx n="88" d="100"/>
          <a:sy n="88" d="100"/>
        </p:scale>
        <p:origin x="7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font" Target="fonts/font13.fntdata"/><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6"/>
        <p:cNvGrpSpPr/>
        <p:nvPr/>
      </p:nvGrpSpPr>
      <p:grpSpPr>
        <a:xfrm>
          <a:off x="0" y="0"/>
          <a:ext cx="0" cy="0"/>
          <a:chOff x="0" y="0"/>
          <a:chExt cx="0" cy="0"/>
        </a:xfrm>
      </p:grpSpPr>
      <p:sp>
        <p:nvSpPr>
          <p:cNvPr id="1677" name="Google Shape;1677;ge267792e5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8" name="Google Shape;1678;ge267792e5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5"/>
        <p:cNvGrpSpPr/>
        <p:nvPr/>
      </p:nvGrpSpPr>
      <p:grpSpPr>
        <a:xfrm>
          <a:off x="0" y="0"/>
          <a:ext cx="0" cy="0"/>
          <a:chOff x="0" y="0"/>
          <a:chExt cx="0" cy="0"/>
        </a:xfrm>
      </p:grpSpPr>
      <p:sp>
        <p:nvSpPr>
          <p:cNvPr id="1946" name="Google Shape;1946;gd362d286f3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7" name="Google Shape;1947;gd362d286f3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7"/>
        <p:cNvGrpSpPr/>
        <p:nvPr/>
      </p:nvGrpSpPr>
      <p:grpSpPr>
        <a:xfrm>
          <a:off x="0" y="0"/>
          <a:ext cx="0" cy="0"/>
          <a:chOff x="0" y="0"/>
          <a:chExt cx="0" cy="0"/>
        </a:xfrm>
      </p:grpSpPr>
      <p:sp>
        <p:nvSpPr>
          <p:cNvPr id="2318" name="Google Shape;2318;ge31e0a8602_1_20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9" name="Google Shape;2319;ge31e0a8602_1_20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2"/>
        <p:cNvGrpSpPr/>
        <p:nvPr/>
      </p:nvGrpSpPr>
      <p:grpSpPr>
        <a:xfrm>
          <a:off x="0" y="0"/>
          <a:ext cx="0" cy="0"/>
          <a:chOff x="0" y="0"/>
          <a:chExt cx="0" cy="0"/>
        </a:xfrm>
      </p:grpSpPr>
      <p:sp>
        <p:nvSpPr>
          <p:cNvPr id="1843" name="Google Shape;1843;gd362d286f3_1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4" name="Google Shape;1844;gd362d286f3_1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8789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6588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9245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984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42100" y="-48200"/>
            <a:ext cx="9424500" cy="5259300"/>
            <a:chOff x="-142100" y="-48200"/>
            <a:chExt cx="9424500" cy="5259300"/>
          </a:xfrm>
        </p:grpSpPr>
        <p:cxnSp>
          <p:nvCxnSpPr>
            <p:cNvPr id="10" name="Google Shape;10;p2"/>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1" name="Google Shape;11;p2"/>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 name="Google Shape;12;p2"/>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 name="Google Shape;13;p2"/>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4" name="Google Shape;14;p2"/>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5" name="Google Shape;15;p2"/>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 name="Google Shape;16;p2"/>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7" name="Google Shape;17;p2"/>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8" name="Google Shape;18;p2"/>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9" name="Google Shape;19;p2"/>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0" name="Google Shape;20;p2"/>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1" name="Google Shape;21;p2"/>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2" name="Google Shape;22;p2"/>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3" name="Google Shape;23;p2"/>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4" name="Google Shape;24;p2"/>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5" name="Google Shape;25;p2"/>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6" name="Google Shape;26;p2"/>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 name="Google Shape;27;p2"/>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 name="Google Shape;28;p2"/>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 name="Google Shape;29;p2"/>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 name="Google Shape;30;p2"/>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1" name="Google Shape;31;p2"/>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2" name="Google Shape;32;p2"/>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3" name="Google Shape;33;p2"/>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4" name="Google Shape;34;p2"/>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5" name="Google Shape;35;p2"/>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6" name="Google Shape;36;p2"/>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7" name="Google Shape;37;p2"/>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8" name="Google Shape;38;p2"/>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9" name="Google Shape;39;p2"/>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0" name="Google Shape;40;p2"/>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1" name="Google Shape;41;p2"/>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2" name="Google Shape;42;p2"/>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3" name="Google Shape;43;p2"/>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4" name="Google Shape;44;p2"/>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5" name="Google Shape;45;p2"/>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6" name="Google Shape;46;p2"/>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7" name="Google Shape;47;p2"/>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8" name="Google Shape;48;p2"/>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9" name="Google Shape;49;p2"/>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0" name="Google Shape;50;p2"/>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1" name="Google Shape;51;p2"/>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2" name="Google Shape;52;p2"/>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3" name="Google Shape;53;p2"/>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54" name="Google Shape;54;p2"/>
          <p:cNvSpPr/>
          <p:nvPr/>
        </p:nvSpPr>
        <p:spPr>
          <a:xfrm rot="-30003" flipH="1">
            <a:off x="997099" y="651474"/>
            <a:ext cx="7149872" cy="379934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txBox="1">
            <a:spLocks noGrp="1"/>
          </p:cNvSpPr>
          <p:nvPr>
            <p:ph type="ctrTitle"/>
          </p:nvPr>
        </p:nvSpPr>
        <p:spPr>
          <a:xfrm rot="268">
            <a:off x="719999" y="1657400"/>
            <a:ext cx="7704000" cy="2011800"/>
          </a:xfrm>
          <a:prstGeom prst="rect">
            <a:avLst/>
          </a:prstGeom>
          <a:solidFill>
            <a:schemeClr val="lt2"/>
          </a:solidFill>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5800">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56" name="Google Shape;56;p2"/>
          <p:cNvSpPr txBox="1">
            <a:spLocks noGrp="1"/>
          </p:cNvSpPr>
          <p:nvPr>
            <p:ph type="subTitle" idx="1"/>
          </p:nvPr>
        </p:nvSpPr>
        <p:spPr>
          <a:xfrm rot="-59909">
            <a:off x="2663602" y="3502823"/>
            <a:ext cx="4114525" cy="456967"/>
          </a:xfrm>
          <a:prstGeom prst="rect">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a:spcBef>
                <a:spcPts val="0"/>
              </a:spcBef>
              <a:spcAft>
                <a:spcPts val="0"/>
              </a:spcAft>
              <a:buSzPts val="1400"/>
              <a:buNone/>
              <a:defRPr sz="1600">
                <a:solidFill>
                  <a:schemeClr val="lt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57" name="Google Shape;57;p2"/>
          <p:cNvGrpSpPr/>
          <p:nvPr/>
        </p:nvGrpSpPr>
        <p:grpSpPr>
          <a:xfrm>
            <a:off x="489277" y="4039783"/>
            <a:ext cx="1336727" cy="630937"/>
            <a:chOff x="157977" y="4219508"/>
            <a:chExt cx="1336727" cy="630937"/>
          </a:xfrm>
        </p:grpSpPr>
        <p:sp>
          <p:nvSpPr>
            <p:cNvPr id="58" name="Google Shape;58;p2"/>
            <p:cNvSpPr/>
            <p:nvPr/>
          </p:nvSpPr>
          <p:spPr>
            <a:xfrm>
              <a:off x="1268232" y="4458777"/>
              <a:ext cx="226471" cy="208716"/>
            </a:xfrm>
            <a:custGeom>
              <a:avLst/>
              <a:gdLst/>
              <a:ahLst/>
              <a:cxnLst/>
              <a:rect l="l" t="t" r="r" b="b"/>
              <a:pathLst>
                <a:path w="2002" h="1847" extrusionOk="0">
                  <a:moveTo>
                    <a:pt x="1692" y="120"/>
                  </a:moveTo>
                  <a:lnTo>
                    <a:pt x="1692" y="120"/>
                  </a:lnTo>
                  <a:cubicBezTo>
                    <a:pt x="1358" y="298"/>
                    <a:pt x="799" y="655"/>
                    <a:pt x="489" y="834"/>
                  </a:cubicBezTo>
                  <a:cubicBezTo>
                    <a:pt x="346" y="798"/>
                    <a:pt x="144" y="715"/>
                    <a:pt x="96" y="655"/>
                  </a:cubicBezTo>
                  <a:cubicBezTo>
                    <a:pt x="215" y="560"/>
                    <a:pt x="1192" y="239"/>
                    <a:pt x="1692" y="120"/>
                  </a:cubicBezTo>
                  <a:close/>
                  <a:moveTo>
                    <a:pt x="1846" y="215"/>
                  </a:moveTo>
                  <a:cubicBezTo>
                    <a:pt x="1680" y="620"/>
                    <a:pt x="1180" y="1608"/>
                    <a:pt x="1061" y="1751"/>
                  </a:cubicBezTo>
                  <a:cubicBezTo>
                    <a:pt x="1001" y="1679"/>
                    <a:pt x="918" y="1382"/>
                    <a:pt x="858" y="1120"/>
                  </a:cubicBezTo>
                  <a:cubicBezTo>
                    <a:pt x="1430" y="620"/>
                    <a:pt x="1715" y="358"/>
                    <a:pt x="1846" y="215"/>
                  </a:cubicBezTo>
                  <a:close/>
                  <a:moveTo>
                    <a:pt x="1918" y="1"/>
                  </a:moveTo>
                  <a:cubicBezTo>
                    <a:pt x="1715" y="1"/>
                    <a:pt x="120" y="465"/>
                    <a:pt x="13" y="620"/>
                  </a:cubicBezTo>
                  <a:cubicBezTo>
                    <a:pt x="1" y="644"/>
                    <a:pt x="1" y="655"/>
                    <a:pt x="1" y="667"/>
                  </a:cubicBezTo>
                  <a:cubicBezTo>
                    <a:pt x="60" y="798"/>
                    <a:pt x="418" y="905"/>
                    <a:pt x="489" y="917"/>
                  </a:cubicBezTo>
                  <a:cubicBezTo>
                    <a:pt x="495" y="923"/>
                    <a:pt x="501" y="926"/>
                    <a:pt x="507" y="926"/>
                  </a:cubicBezTo>
                  <a:cubicBezTo>
                    <a:pt x="513" y="926"/>
                    <a:pt x="519" y="923"/>
                    <a:pt x="525" y="917"/>
                  </a:cubicBezTo>
                  <a:cubicBezTo>
                    <a:pt x="918" y="679"/>
                    <a:pt x="1501" y="322"/>
                    <a:pt x="1787" y="167"/>
                  </a:cubicBezTo>
                  <a:lnTo>
                    <a:pt x="1787" y="167"/>
                  </a:lnTo>
                  <a:cubicBezTo>
                    <a:pt x="1561" y="370"/>
                    <a:pt x="1096" y="786"/>
                    <a:pt x="775" y="1072"/>
                  </a:cubicBezTo>
                  <a:cubicBezTo>
                    <a:pt x="763" y="1084"/>
                    <a:pt x="763" y="1096"/>
                    <a:pt x="763" y="1108"/>
                  </a:cubicBezTo>
                  <a:cubicBezTo>
                    <a:pt x="930" y="1846"/>
                    <a:pt x="1025" y="1846"/>
                    <a:pt x="1061" y="1846"/>
                  </a:cubicBezTo>
                  <a:cubicBezTo>
                    <a:pt x="1180" y="1834"/>
                    <a:pt x="1799" y="548"/>
                    <a:pt x="1906" y="298"/>
                  </a:cubicBezTo>
                  <a:cubicBezTo>
                    <a:pt x="2001" y="72"/>
                    <a:pt x="1989" y="36"/>
                    <a:pt x="1977" y="12"/>
                  </a:cubicBezTo>
                  <a:lnTo>
                    <a:pt x="1965" y="12"/>
                  </a:lnTo>
                  <a:cubicBezTo>
                    <a:pt x="1965" y="12"/>
                    <a:pt x="1954" y="12"/>
                    <a:pt x="1954"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320834" y="4555621"/>
              <a:ext cx="51244" cy="83622"/>
            </a:xfrm>
            <a:custGeom>
              <a:avLst/>
              <a:gdLst/>
              <a:ahLst/>
              <a:cxnLst/>
              <a:rect l="l" t="t" r="r" b="b"/>
              <a:pathLst>
                <a:path w="453" h="740" extrusionOk="0">
                  <a:moveTo>
                    <a:pt x="36" y="1"/>
                  </a:moveTo>
                  <a:cubicBezTo>
                    <a:pt x="12" y="1"/>
                    <a:pt x="0" y="25"/>
                    <a:pt x="0" y="48"/>
                  </a:cubicBezTo>
                  <a:cubicBezTo>
                    <a:pt x="24" y="322"/>
                    <a:pt x="60" y="679"/>
                    <a:pt x="119" y="727"/>
                  </a:cubicBezTo>
                  <a:cubicBezTo>
                    <a:pt x="131" y="727"/>
                    <a:pt x="143" y="739"/>
                    <a:pt x="155" y="739"/>
                  </a:cubicBezTo>
                  <a:lnTo>
                    <a:pt x="167" y="739"/>
                  </a:lnTo>
                  <a:cubicBezTo>
                    <a:pt x="250" y="727"/>
                    <a:pt x="381" y="572"/>
                    <a:pt x="441" y="513"/>
                  </a:cubicBezTo>
                  <a:cubicBezTo>
                    <a:pt x="453" y="489"/>
                    <a:pt x="453" y="465"/>
                    <a:pt x="429" y="453"/>
                  </a:cubicBezTo>
                  <a:cubicBezTo>
                    <a:pt x="424" y="443"/>
                    <a:pt x="415" y="440"/>
                    <a:pt x="405" y="440"/>
                  </a:cubicBezTo>
                  <a:cubicBezTo>
                    <a:pt x="391" y="440"/>
                    <a:pt x="376" y="446"/>
                    <a:pt x="369" y="453"/>
                  </a:cubicBezTo>
                  <a:cubicBezTo>
                    <a:pt x="298" y="549"/>
                    <a:pt x="203" y="632"/>
                    <a:pt x="167" y="644"/>
                  </a:cubicBezTo>
                  <a:cubicBezTo>
                    <a:pt x="143" y="584"/>
                    <a:pt x="107" y="287"/>
                    <a:pt x="84" y="37"/>
                  </a:cubicBezTo>
                  <a:cubicBezTo>
                    <a:pt x="84" y="13"/>
                    <a:pt x="60" y="1"/>
                    <a:pt x="3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88008" y="4224141"/>
              <a:ext cx="370363" cy="210863"/>
            </a:xfrm>
            <a:custGeom>
              <a:avLst/>
              <a:gdLst/>
              <a:ahLst/>
              <a:cxnLst/>
              <a:rect l="l" t="t" r="r" b="b"/>
              <a:pathLst>
                <a:path w="3274" h="1866" extrusionOk="0">
                  <a:moveTo>
                    <a:pt x="1987" y="0"/>
                  </a:moveTo>
                  <a:cubicBezTo>
                    <a:pt x="1835" y="0"/>
                    <a:pt x="1700" y="85"/>
                    <a:pt x="1609" y="196"/>
                  </a:cubicBezTo>
                  <a:lnTo>
                    <a:pt x="1609" y="196"/>
                  </a:lnTo>
                  <a:cubicBezTo>
                    <a:pt x="1546" y="145"/>
                    <a:pt x="1464" y="101"/>
                    <a:pt x="1360" y="67"/>
                  </a:cubicBezTo>
                  <a:cubicBezTo>
                    <a:pt x="1273" y="37"/>
                    <a:pt x="1199" y="24"/>
                    <a:pt x="1138" y="24"/>
                  </a:cubicBezTo>
                  <a:cubicBezTo>
                    <a:pt x="762" y="24"/>
                    <a:pt x="824" y="508"/>
                    <a:pt x="824" y="508"/>
                  </a:cubicBezTo>
                  <a:cubicBezTo>
                    <a:pt x="783" y="482"/>
                    <a:pt x="740" y="470"/>
                    <a:pt x="695" y="470"/>
                  </a:cubicBezTo>
                  <a:cubicBezTo>
                    <a:pt x="372" y="470"/>
                    <a:pt x="1" y="1087"/>
                    <a:pt x="419" y="1401"/>
                  </a:cubicBezTo>
                  <a:cubicBezTo>
                    <a:pt x="554" y="1502"/>
                    <a:pt x="682" y="1546"/>
                    <a:pt x="793" y="1552"/>
                  </a:cubicBezTo>
                  <a:lnTo>
                    <a:pt x="793" y="1552"/>
                  </a:lnTo>
                  <a:cubicBezTo>
                    <a:pt x="828" y="1717"/>
                    <a:pt x="944" y="1861"/>
                    <a:pt x="1193" y="1865"/>
                  </a:cubicBezTo>
                  <a:cubicBezTo>
                    <a:pt x="1206" y="1865"/>
                    <a:pt x="1219" y="1865"/>
                    <a:pt x="1232" y="1865"/>
                  </a:cubicBezTo>
                  <a:cubicBezTo>
                    <a:pt x="1562" y="1865"/>
                    <a:pt x="1786" y="1790"/>
                    <a:pt x="1914" y="1677"/>
                  </a:cubicBezTo>
                  <a:lnTo>
                    <a:pt x="1914" y="1677"/>
                  </a:lnTo>
                  <a:cubicBezTo>
                    <a:pt x="1941" y="1713"/>
                    <a:pt x="1974" y="1749"/>
                    <a:pt x="2014" y="1782"/>
                  </a:cubicBezTo>
                  <a:cubicBezTo>
                    <a:pt x="2070" y="1825"/>
                    <a:pt x="2137" y="1844"/>
                    <a:pt x="2211" y="1844"/>
                  </a:cubicBezTo>
                  <a:cubicBezTo>
                    <a:pt x="2641" y="1844"/>
                    <a:pt x="3274" y="1180"/>
                    <a:pt x="2907" y="793"/>
                  </a:cubicBezTo>
                  <a:cubicBezTo>
                    <a:pt x="2805" y="683"/>
                    <a:pt x="2696" y="641"/>
                    <a:pt x="2595" y="641"/>
                  </a:cubicBezTo>
                  <a:cubicBezTo>
                    <a:pt x="2584" y="641"/>
                    <a:pt x="2573" y="642"/>
                    <a:pt x="2563" y="642"/>
                  </a:cubicBezTo>
                  <a:lnTo>
                    <a:pt x="2563" y="642"/>
                  </a:lnTo>
                  <a:cubicBezTo>
                    <a:pt x="2568" y="451"/>
                    <a:pt x="2474" y="231"/>
                    <a:pt x="2241" y="79"/>
                  </a:cubicBezTo>
                  <a:cubicBezTo>
                    <a:pt x="2154" y="24"/>
                    <a:pt x="2068" y="0"/>
                    <a:pt x="19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04410" y="4219508"/>
              <a:ext cx="334051" cy="219451"/>
            </a:xfrm>
            <a:custGeom>
              <a:avLst/>
              <a:gdLst/>
              <a:ahLst/>
              <a:cxnLst/>
              <a:rect l="l" t="t" r="r" b="b"/>
              <a:pathLst>
                <a:path w="2953" h="1942" extrusionOk="0">
                  <a:moveTo>
                    <a:pt x="1477" y="299"/>
                  </a:moveTo>
                  <a:cubicBezTo>
                    <a:pt x="1596" y="406"/>
                    <a:pt x="1608" y="549"/>
                    <a:pt x="1584" y="632"/>
                  </a:cubicBezTo>
                  <a:cubicBezTo>
                    <a:pt x="1569" y="683"/>
                    <a:pt x="1536" y="707"/>
                    <a:pt x="1500" y="707"/>
                  </a:cubicBezTo>
                  <a:cubicBezTo>
                    <a:pt x="1477" y="707"/>
                    <a:pt x="1452" y="698"/>
                    <a:pt x="1429" y="680"/>
                  </a:cubicBezTo>
                  <a:cubicBezTo>
                    <a:pt x="1346" y="608"/>
                    <a:pt x="1369" y="442"/>
                    <a:pt x="1477" y="299"/>
                  </a:cubicBezTo>
                  <a:close/>
                  <a:moveTo>
                    <a:pt x="2370" y="727"/>
                  </a:moveTo>
                  <a:cubicBezTo>
                    <a:pt x="2346" y="894"/>
                    <a:pt x="2250" y="1013"/>
                    <a:pt x="2119" y="1025"/>
                  </a:cubicBezTo>
                  <a:lnTo>
                    <a:pt x="2096" y="1025"/>
                  </a:lnTo>
                  <a:cubicBezTo>
                    <a:pt x="2060" y="1025"/>
                    <a:pt x="2060" y="1013"/>
                    <a:pt x="2060" y="1013"/>
                  </a:cubicBezTo>
                  <a:cubicBezTo>
                    <a:pt x="2060" y="942"/>
                    <a:pt x="2191" y="775"/>
                    <a:pt x="2370" y="727"/>
                  </a:cubicBezTo>
                  <a:close/>
                  <a:moveTo>
                    <a:pt x="822" y="1132"/>
                  </a:moveTo>
                  <a:cubicBezTo>
                    <a:pt x="846" y="1132"/>
                    <a:pt x="857" y="1156"/>
                    <a:pt x="881" y="1180"/>
                  </a:cubicBezTo>
                  <a:cubicBezTo>
                    <a:pt x="941" y="1263"/>
                    <a:pt x="953" y="1346"/>
                    <a:pt x="917" y="1418"/>
                  </a:cubicBezTo>
                  <a:cubicBezTo>
                    <a:pt x="881" y="1501"/>
                    <a:pt x="786" y="1549"/>
                    <a:pt x="679" y="1549"/>
                  </a:cubicBezTo>
                  <a:cubicBezTo>
                    <a:pt x="655" y="1406"/>
                    <a:pt x="703" y="1251"/>
                    <a:pt x="762" y="1180"/>
                  </a:cubicBezTo>
                  <a:cubicBezTo>
                    <a:pt x="774" y="1156"/>
                    <a:pt x="798" y="1132"/>
                    <a:pt x="822" y="1132"/>
                  </a:cubicBezTo>
                  <a:close/>
                  <a:moveTo>
                    <a:pt x="1798" y="1263"/>
                  </a:moveTo>
                  <a:cubicBezTo>
                    <a:pt x="1810" y="1263"/>
                    <a:pt x="1822" y="1287"/>
                    <a:pt x="1834" y="1323"/>
                  </a:cubicBezTo>
                  <a:cubicBezTo>
                    <a:pt x="1869" y="1442"/>
                    <a:pt x="1846" y="1561"/>
                    <a:pt x="1774" y="1644"/>
                  </a:cubicBezTo>
                  <a:cubicBezTo>
                    <a:pt x="1703" y="1525"/>
                    <a:pt x="1715" y="1394"/>
                    <a:pt x="1750" y="1311"/>
                  </a:cubicBezTo>
                  <a:cubicBezTo>
                    <a:pt x="1774" y="1275"/>
                    <a:pt x="1786" y="1263"/>
                    <a:pt x="1798" y="1263"/>
                  </a:cubicBezTo>
                  <a:close/>
                  <a:moveTo>
                    <a:pt x="1845" y="85"/>
                  </a:moveTo>
                  <a:cubicBezTo>
                    <a:pt x="1922" y="85"/>
                    <a:pt x="2000" y="108"/>
                    <a:pt x="2072" y="156"/>
                  </a:cubicBezTo>
                  <a:cubicBezTo>
                    <a:pt x="2262" y="275"/>
                    <a:pt x="2370" y="453"/>
                    <a:pt x="2381" y="644"/>
                  </a:cubicBezTo>
                  <a:cubicBezTo>
                    <a:pt x="2155" y="680"/>
                    <a:pt x="1977" y="894"/>
                    <a:pt x="1977" y="1013"/>
                  </a:cubicBezTo>
                  <a:cubicBezTo>
                    <a:pt x="1977" y="1061"/>
                    <a:pt x="2012" y="1108"/>
                    <a:pt x="2096" y="1108"/>
                  </a:cubicBezTo>
                  <a:lnTo>
                    <a:pt x="2131" y="1108"/>
                  </a:lnTo>
                  <a:cubicBezTo>
                    <a:pt x="2310" y="1084"/>
                    <a:pt x="2441" y="930"/>
                    <a:pt x="2453" y="727"/>
                  </a:cubicBezTo>
                  <a:cubicBezTo>
                    <a:pt x="2560" y="727"/>
                    <a:pt x="2643" y="775"/>
                    <a:pt x="2727" y="858"/>
                  </a:cubicBezTo>
                  <a:cubicBezTo>
                    <a:pt x="2870" y="1013"/>
                    <a:pt x="2834" y="1180"/>
                    <a:pt x="2786" y="1311"/>
                  </a:cubicBezTo>
                  <a:cubicBezTo>
                    <a:pt x="2667" y="1585"/>
                    <a:pt x="2322" y="1846"/>
                    <a:pt x="2072" y="1846"/>
                  </a:cubicBezTo>
                  <a:cubicBezTo>
                    <a:pt x="2000" y="1846"/>
                    <a:pt x="1941" y="1823"/>
                    <a:pt x="1893" y="1787"/>
                  </a:cubicBezTo>
                  <a:cubicBezTo>
                    <a:pt x="1869" y="1763"/>
                    <a:pt x="1846" y="1739"/>
                    <a:pt x="1822" y="1715"/>
                  </a:cubicBezTo>
                  <a:cubicBezTo>
                    <a:pt x="1929" y="1608"/>
                    <a:pt x="1965" y="1454"/>
                    <a:pt x="1917" y="1311"/>
                  </a:cubicBezTo>
                  <a:cubicBezTo>
                    <a:pt x="1881" y="1204"/>
                    <a:pt x="1834" y="1180"/>
                    <a:pt x="1798" y="1180"/>
                  </a:cubicBezTo>
                  <a:cubicBezTo>
                    <a:pt x="1750" y="1180"/>
                    <a:pt x="1703" y="1215"/>
                    <a:pt x="1679" y="1275"/>
                  </a:cubicBezTo>
                  <a:cubicBezTo>
                    <a:pt x="1619" y="1382"/>
                    <a:pt x="1619" y="1549"/>
                    <a:pt x="1715" y="1704"/>
                  </a:cubicBezTo>
                  <a:cubicBezTo>
                    <a:pt x="1608" y="1775"/>
                    <a:pt x="1429" y="1858"/>
                    <a:pt x="1084" y="1858"/>
                  </a:cubicBezTo>
                  <a:lnTo>
                    <a:pt x="1048" y="1858"/>
                  </a:lnTo>
                  <a:cubicBezTo>
                    <a:pt x="834" y="1858"/>
                    <a:pt x="738" y="1739"/>
                    <a:pt x="703" y="1632"/>
                  </a:cubicBezTo>
                  <a:cubicBezTo>
                    <a:pt x="834" y="1632"/>
                    <a:pt x="941" y="1561"/>
                    <a:pt x="1000" y="1454"/>
                  </a:cubicBezTo>
                  <a:cubicBezTo>
                    <a:pt x="1048" y="1346"/>
                    <a:pt x="1024" y="1227"/>
                    <a:pt x="941" y="1120"/>
                  </a:cubicBezTo>
                  <a:cubicBezTo>
                    <a:pt x="905" y="1061"/>
                    <a:pt x="857" y="1049"/>
                    <a:pt x="822" y="1049"/>
                  </a:cubicBezTo>
                  <a:cubicBezTo>
                    <a:pt x="774" y="1049"/>
                    <a:pt x="726" y="1073"/>
                    <a:pt x="691" y="1120"/>
                  </a:cubicBezTo>
                  <a:cubicBezTo>
                    <a:pt x="619" y="1215"/>
                    <a:pt x="584" y="1382"/>
                    <a:pt x="595" y="1537"/>
                  </a:cubicBezTo>
                  <a:cubicBezTo>
                    <a:pt x="500" y="1525"/>
                    <a:pt x="405" y="1477"/>
                    <a:pt x="298" y="1406"/>
                  </a:cubicBezTo>
                  <a:cubicBezTo>
                    <a:pt x="143" y="1287"/>
                    <a:pt x="95" y="1108"/>
                    <a:pt x="155" y="918"/>
                  </a:cubicBezTo>
                  <a:cubicBezTo>
                    <a:pt x="226" y="715"/>
                    <a:pt x="405" y="549"/>
                    <a:pt x="560" y="549"/>
                  </a:cubicBezTo>
                  <a:cubicBezTo>
                    <a:pt x="595" y="549"/>
                    <a:pt x="631" y="561"/>
                    <a:pt x="655" y="584"/>
                  </a:cubicBezTo>
                  <a:lnTo>
                    <a:pt x="703" y="584"/>
                  </a:lnTo>
                  <a:cubicBezTo>
                    <a:pt x="715" y="572"/>
                    <a:pt x="726" y="549"/>
                    <a:pt x="726" y="537"/>
                  </a:cubicBezTo>
                  <a:cubicBezTo>
                    <a:pt x="726" y="537"/>
                    <a:pt x="691" y="311"/>
                    <a:pt x="798" y="180"/>
                  </a:cubicBezTo>
                  <a:cubicBezTo>
                    <a:pt x="847" y="131"/>
                    <a:pt x="915" y="107"/>
                    <a:pt x="1002" y="107"/>
                  </a:cubicBezTo>
                  <a:cubicBezTo>
                    <a:pt x="1064" y="107"/>
                    <a:pt x="1135" y="119"/>
                    <a:pt x="1215" y="144"/>
                  </a:cubicBezTo>
                  <a:cubicBezTo>
                    <a:pt x="1286" y="168"/>
                    <a:pt x="1357" y="203"/>
                    <a:pt x="1405" y="239"/>
                  </a:cubicBezTo>
                  <a:cubicBezTo>
                    <a:pt x="1286" y="406"/>
                    <a:pt x="1250" y="620"/>
                    <a:pt x="1381" y="739"/>
                  </a:cubicBezTo>
                  <a:cubicBezTo>
                    <a:pt x="1420" y="773"/>
                    <a:pt x="1462" y="789"/>
                    <a:pt x="1501" y="789"/>
                  </a:cubicBezTo>
                  <a:cubicBezTo>
                    <a:pt x="1572" y="789"/>
                    <a:pt x="1637" y="740"/>
                    <a:pt x="1667" y="656"/>
                  </a:cubicBezTo>
                  <a:cubicBezTo>
                    <a:pt x="1703" y="549"/>
                    <a:pt x="1679" y="370"/>
                    <a:pt x="1524" y="227"/>
                  </a:cubicBezTo>
                  <a:cubicBezTo>
                    <a:pt x="1617" y="135"/>
                    <a:pt x="1730" y="85"/>
                    <a:pt x="1845" y="85"/>
                  </a:cubicBezTo>
                  <a:close/>
                  <a:moveTo>
                    <a:pt x="1846" y="1"/>
                  </a:moveTo>
                  <a:cubicBezTo>
                    <a:pt x="1703" y="1"/>
                    <a:pt x="1572" y="61"/>
                    <a:pt x="1465" y="180"/>
                  </a:cubicBezTo>
                  <a:cubicBezTo>
                    <a:pt x="1393" y="132"/>
                    <a:pt x="1322" y="96"/>
                    <a:pt x="1238" y="61"/>
                  </a:cubicBezTo>
                  <a:cubicBezTo>
                    <a:pt x="1154" y="34"/>
                    <a:pt x="1077" y="20"/>
                    <a:pt x="1009" y="20"/>
                  </a:cubicBezTo>
                  <a:cubicBezTo>
                    <a:pt x="896" y="20"/>
                    <a:pt x="805" y="58"/>
                    <a:pt x="738" y="132"/>
                  </a:cubicBezTo>
                  <a:cubicBezTo>
                    <a:pt x="643" y="239"/>
                    <a:pt x="631" y="394"/>
                    <a:pt x="631" y="477"/>
                  </a:cubicBezTo>
                  <a:cubicBezTo>
                    <a:pt x="607" y="477"/>
                    <a:pt x="584" y="465"/>
                    <a:pt x="548" y="465"/>
                  </a:cubicBezTo>
                  <a:cubicBezTo>
                    <a:pt x="357" y="465"/>
                    <a:pt x="155" y="656"/>
                    <a:pt x="72" y="894"/>
                  </a:cubicBezTo>
                  <a:cubicBezTo>
                    <a:pt x="0" y="1120"/>
                    <a:pt x="60" y="1334"/>
                    <a:pt x="250" y="1477"/>
                  </a:cubicBezTo>
                  <a:cubicBezTo>
                    <a:pt x="369" y="1561"/>
                    <a:pt x="488" y="1620"/>
                    <a:pt x="607" y="1632"/>
                  </a:cubicBezTo>
                  <a:cubicBezTo>
                    <a:pt x="667" y="1823"/>
                    <a:pt x="822" y="1942"/>
                    <a:pt x="1048" y="1942"/>
                  </a:cubicBezTo>
                  <a:lnTo>
                    <a:pt x="1084" y="1942"/>
                  </a:lnTo>
                  <a:cubicBezTo>
                    <a:pt x="1381" y="1942"/>
                    <a:pt x="1608" y="1882"/>
                    <a:pt x="1762" y="1775"/>
                  </a:cubicBezTo>
                  <a:cubicBezTo>
                    <a:pt x="1786" y="1799"/>
                    <a:pt x="1810" y="1823"/>
                    <a:pt x="1846" y="1846"/>
                  </a:cubicBezTo>
                  <a:cubicBezTo>
                    <a:pt x="1905" y="1906"/>
                    <a:pt x="1977" y="1930"/>
                    <a:pt x="2072" y="1930"/>
                  </a:cubicBezTo>
                  <a:cubicBezTo>
                    <a:pt x="2358" y="1930"/>
                    <a:pt x="2727" y="1656"/>
                    <a:pt x="2858" y="1346"/>
                  </a:cubicBezTo>
                  <a:cubicBezTo>
                    <a:pt x="2953" y="1132"/>
                    <a:pt x="2929" y="942"/>
                    <a:pt x="2786" y="799"/>
                  </a:cubicBezTo>
                  <a:cubicBezTo>
                    <a:pt x="2691" y="703"/>
                    <a:pt x="2584" y="644"/>
                    <a:pt x="2465" y="644"/>
                  </a:cubicBezTo>
                  <a:cubicBezTo>
                    <a:pt x="2453" y="418"/>
                    <a:pt x="2322" y="215"/>
                    <a:pt x="2119" y="84"/>
                  </a:cubicBezTo>
                  <a:cubicBezTo>
                    <a:pt x="2024" y="25"/>
                    <a:pt x="1941" y="1"/>
                    <a:pt x="184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157977" y="4434639"/>
              <a:ext cx="94457" cy="95600"/>
            </a:xfrm>
            <a:custGeom>
              <a:avLst/>
              <a:gdLst/>
              <a:ahLst/>
              <a:cxnLst/>
              <a:rect l="l" t="t" r="r" b="b"/>
              <a:pathLst>
                <a:path w="835" h="846" extrusionOk="0">
                  <a:moveTo>
                    <a:pt x="441" y="131"/>
                  </a:moveTo>
                  <a:cubicBezTo>
                    <a:pt x="453" y="167"/>
                    <a:pt x="465" y="203"/>
                    <a:pt x="465" y="238"/>
                  </a:cubicBezTo>
                  <a:cubicBezTo>
                    <a:pt x="489" y="322"/>
                    <a:pt x="489" y="334"/>
                    <a:pt x="501" y="345"/>
                  </a:cubicBezTo>
                  <a:cubicBezTo>
                    <a:pt x="513" y="369"/>
                    <a:pt x="525" y="369"/>
                    <a:pt x="608" y="405"/>
                  </a:cubicBezTo>
                  <a:cubicBezTo>
                    <a:pt x="632" y="417"/>
                    <a:pt x="667" y="429"/>
                    <a:pt x="703" y="441"/>
                  </a:cubicBezTo>
                  <a:cubicBezTo>
                    <a:pt x="655" y="453"/>
                    <a:pt x="596" y="476"/>
                    <a:pt x="536" y="500"/>
                  </a:cubicBezTo>
                  <a:cubicBezTo>
                    <a:pt x="525" y="500"/>
                    <a:pt x="513" y="512"/>
                    <a:pt x="501" y="524"/>
                  </a:cubicBezTo>
                  <a:cubicBezTo>
                    <a:pt x="477" y="596"/>
                    <a:pt x="441" y="667"/>
                    <a:pt x="417" y="726"/>
                  </a:cubicBezTo>
                  <a:cubicBezTo>
                    <a:pt x="394" y="667"/>
                    <a:pt x="370" y="584"/>
                    <a:pt x="358" y="512"/>
                  </a:cubicBezTo>
                  <a:cubicBezTo>
                    <a:pt x="346" y="500"/>
                    <a:pt x="334" y="488"/>
                    <a:pt x="322" y="476"/>
                  </a:cubicBezTo>
                  <a:cubicBezTo>
                    <a:pt x="251" y="465"/>
                    <a:pt x="167" y="453"/>
                    <a:pt x="120" y="441"/>
                  </a:cubicBezTo>
                  <a:cubicBezTo>
                    <a:pt x="179" y="405"/>
                    <a:pt x="263" y="369"/>
                    <a:pt x="346" y="334"/>
                  </a:cubicBezTo>
                  <a:cubicBezTo>
                    <a:pt x="346" y="334"/>
                    <a:pt x="358" y="322"/>
                    <a:pt x="370" y="322"/>
                  </a:cubicBezTo>
                  <a:cubicBezTo>
                    <a:pt x="382" y="250"/>
                    <a:pt x="417" y="179"/>
                    <a:pt x="441" y="131"/>
                  </a:cubicBezTo>
                  <a:close/>
                  <a:moveTo>
                    <a:pt x="453" y="0"/>
                  </a:moveTo>
                  <a:cubicBezTo>
                    <a:pt x="429" y="0"/>
                    <a:pt x="394" y="0"/>
                    <a:pt x="286" y="262"/>
                  </a:cubicBezTo>
                  <a:cubicBezTo>
                    <a:pt x="13" y="381"/>
                    <a:pt x="1" y="417"/>
                    <a:pt x="1" y="429"/>
                  </a:cubicBezTo>
                  <a:cubicBezTo>
                    <a:pt x="1" y="441"/>
                    <a:pt x="1" y="465"/>
                    <a:pt x="13" y="476"/>
                  </a:cubicBezTo>
                  <a:cubicBezTo>
                    <a:pt x="13" y="488"/>
                    <a:pt x="36" y="512"/>
                    <a:pt x="274" y="560"/>
                  </a:cubicBezTo>
                  <a:cubicBezTo>
                    <a:pt x="346" y="846"/>
                    <a:pt x="370" y="846"/>
                    <a:pt x="405" y="846"/>
                  </a:cubicBezTo>
                  <a:cubicBezTo>
                    <a:pt x="429" y="834"/>
                    <a:pt x="453" y="834"/>
                    <a:pt x="572" y="572"/>
                  </a:cubicBezTo>
                  <a:cubicBezTo>
                    <a:pt x="644" y="548"/>
                    <a:pt x="786" y="500"/>
                    <a:pt x="810" y="465"/>
                  </a:cubicBezTo>
                  <a:cubicBezTo>
                    <a:pt x="822" y="465"/>
                    <a:pt x="834" y="441"/>
                    <a:pt x="822" y="429"/>
                  </a:cubicBezTo>
                  <a:cubicBezTo>
                    <a:pt x="822" y="393"/>
                    <a:pt x="786" y="369"/>
                    <a:pt x="644" y="322"/>
                  </a:cubicBezTo>
                  <a:cubicBezTo>
                    <a:pt x="620" y="310"/>
                    <a:pt x="584" y="298"/>
                    <a:pt x="572" y="298"/>
                  </a:cubicBezTo>
                  <a:cubicBezTo>
                    <a:pt x="560" y="274"/>
                    <a:pt x="560" y="238"/>
                    <a:pt x="548" y="215"/>
                  </a:cubicBezTo>
                  <a:cubicBezTo>
                    <a:pt x="525" y="107"/>
                    <a:pt x="513" y="48"/>
                    <a:pt x="489" y="24"/>
                  </a:cubicBezTo>
                  <a:cubicBezTo>
                    <a:pt x="477"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007592" y="4545220"/>
              <a:ext cx="70249" cy="70062"/>
            </a:xfrm>
            <a:custGeom>
              <a:avLst/>
              <a:gdLst/>
              <a:ahLst/>
              <a:cxnLst/>
              <a:rect l="l" t="t" r="r" b="b"/>
              <a:pathLst>
                <a:path w="621" h="620" extrusionOk="0">
                  <a:moveTo>
                    <a:pt x="310" y="84"/>
                  </a:moveTo>
                  <a:cubicBezTo>
                    <a:pt x="441" y="84"/>
                    <a:pt x="537" y="191"/>
                    <a:pt x="537" y="310"/>
                  </a:cubicBezTo>
                  <a:cubicBezTo>
                    <a:pt x="537" y="429"/>
                    <a:pt x="430" y="536"/>
                    <a:pt x="310" y="536"/>
                  </a:cubicBezTo>
                  <a:cubicBezTo>
                    <a:pt x="191" y="536"/>
                    <a:pt x="96" y="429"/>
                    <a:pt x="96" y="310"/>
                  </a:cubicBezTo>
                  <a:cubicBezTo>
                    <a:pt x="96" y="179"/>
                    <a:pt x="191" y="84"/>
                    <a:pt x="310" y="84"/>
                  </a:cubicBezTo>
                  <a:close/>
                  <a:moveTo>
                    <a:pt x="310" y="1"/>
                  </a:moveTo>
                  <a:cubicBezTo>
                    <a:pt x="144" y="1"/>
                    <a:pt x="13" y="144"/>
                    <a:pt x="13" y="310"/>
                  </a:cubicBezTo>
                  <a:cubicBezTo>
                    <a:pt x="1" y="477"/>
                    <a:pt x="144" y="620"/>
                    <a:pt x="310" y="620"/>
                  </a:cubicBezTo>
                  <a:cubicBezTo>
                    <a:pt x="477" y="620"/>
                    <a:pt x="620" y="477"/>
                    <a:pt x="620" y="310"/>
                  </a:cubicBezTo>
                  <a:cubicBezTo>
                    <a:pt x="620" y="144"/>
                    <a:pt x="489" y="1"/>
                    <a:pt x="310"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33851" y="4577996"/>
              <a:ext cx="1034505" cy="272449"/>
            </a:xfrm>
            <a:custGeom>
              <a:avLst/>
              <a:gdLst/>
              <a:ahLst/>
              <a:cxnLst/>
              <a:rect l="l" t="t" r="r" b="b"/>
              <a:pathLst>
                <a:path w="9145" h="2411" extrusionOk="0">
                  <a:moveTo>
                    <a:pt x="56" y="1"/>
                  </a:moveTo>
                  <a:cubicBezTo>
                    <a:pt x="49" y="1"/>
                    <a:pt x="43" y="2"/>
                    <a:pt x="37" y="5"/>
                  </a:cubicBezTo>
                  <a:cubicBezTo>
                    <a:pt x="13" y="5"/>
                    <a:pt x="1" y="29"/>
                    <a:pt x="13" y="53"/>
                  </a:cubicBezTo>
                  <a:cubicBezTo>
                    <a:pt x="37" y="112"/>
                    <a:pt x="60" y="160"/>
                    <a:pt x="84" y="208"/>
                  </a:cubicBezTo>
                  <a:cubicBezTo>
                    <a:pt x="84" y="220"/>
                    <a:pt x="108" y="231"/>
                    <a:pt x="120" y="231"/>
                  </a:cubicBezTo>
                  <a:lnTo>
                    <a:pt x="144" y="231"/>
                  </a:lnTo>
                  <a:cubicBezTo>
                    <a:pt x="156" y="220"/>
                    <a:pt x="168" y="196"/>
                    <a:pt x="156" y="172"/>
                  </a:cubicBezTo>
                  <a:cubicBezTo>
                    <a:pt x="132" y="124"/>
                    <a:pt x="108" y="77"/>
                    <a:pt x="96" y="29"/>
                  </a:cubicBezTo>
                  <a:cubicBezTo>
                    <a:pt x="87" y="12"/>
                    <a:pt x="72" y="1"/>
                    <a:pt x="56" y="1"/>
                  </a:cubicBezTo>
                  <a:close/>
                  <a:moveTo>
                    <a:pt x="2806" y="72"/>
                  </a:moveTo>
                  <a:cubicBezTo>
                    <a:pt x="2800" y="72"/>
                    <a:pt x="2793" y="73"/>
                    <a:pt x="2787" y="77"/>
                  </a:cubicBezTo>
                  <a:cubicBezTo>
                    <a:pt x="2727" y="89"/>
                    <a:pt x="2680" y="124"/>
                    <a:pt x="2632" y="172"/>
                  </a:cubicBezTo>
                  <a:cubicBezTo>
                    <a:pt x="2608" y="184"/>
                    <a:pt x="2608" y="208"/>
                    <a:pt x="2620" y="231"/>
                  </a:cubicBezTo>
                  <a:cubicBezTo>
                    <a:pt x="2632" y="243"/>
                    <a:pt x="2644" y="243"/>
                    <a:pt x="2656" y="243"/>
                  </a:cubicBezTo>
                  <a:cubicBezTo>
                    <a:pt x="2668" y="243"/>
                    <a:pt x="2668" y="243"/>
                    <a:pt x="2680" y="231"/>
                  </a:cubicBezTo>
                  <a:cubicBezTo>
                    <a:pt x="2727" y="196"/>
                    <a:pt x="2763" y="172"/>
                    <a:pt x="2811" y="160"/>
                  </a:cubicBezTo>
                  <a:cubicBezTo>
                    <a:pt x="2835" y="148"/>
                    <a:pt x="2847" y="124"/>
                    <a:pt x="2835" y="100"/>
                  </a:cubicBezTo>
                  <a:cubicBezTo>
                    <a:pt x="2835" y="83"/>
                    <a:pt x="2822" y="72"/>
                    <a:pt x="2806" y="72"/>
                  </a:cubicBezTo>
                  <a:close/>
                  <a:moveTo>
                    <a:pt x="2969" y="84"/>
                  </a:moveTo>
                  <a:cubicBezTo>
                    <a:pt x="2953" y="84"/>
                    <a:pt x="2938" y="92"/>
                    <a:pt x="2930" y="100"/>
                  </a:cubicBezTo>
                  <a:cubicBezTo>
                    <a:pt x="2918" y="124"/>
                    <a:pt x="2918" y="148"/>
                    <a:pt x="2942" y="160"/>
                  </a:cubicBezTo>
                  <a:cubicBezTo>
                    <a:pt x="2954" y="172"/>
                    <a:pt x="2954" y="172"/>
                    <a:pt x="2966" y="184"/>
                  </a:cubicBezTo>
                  <a:cubicBezTo>
                    <a:pt x="2966" y="184"/>
                    <a:pt x="2978" y="196"/>
                    <a:pt x="2978" y="220"/>
                  </a:cubicBezTo>
                  <a:cubicBezTo>
                    <a:pt x="2978" y="231"/>
                    <a:pt x="2966" y="243"/>
                    <a:pt x="2966" y="267"/>
                  </a:cubicBezTo>
                  <a:cubicBezTo>
                    <a:pt x="2954" y="279"/>
                    <a:pt x="2966" y="303"/>
                    <a:pt x="2989" y="315"/>
                  </a:cubicBezTo>
                  <a:lnTo>
                    <a:pt x="3001" y="315"/>
                  </a:lnTo>
                  <a:cubicBezTo>
                    <a:pt x="3025" y="315"/>
                    <a:pt x="3037" y="303"/>
                    <a:pt x="3037" y="291"/>
                  </a:cubicBezTo>
                  <a:cubicBezTo>
                    <a:pt x="3049" y="267"/>
                    <a:pt x="3061" y="231"/>
                    <a:pt x="3061" y="208"/>
                  </a:cubicBezTo>
                  <a:cubicBezTo>
                    <a:pt x="3061" y="172"/>
                    <a:pt x="3049" y="148"/>
                    <a:pt x="3025" y="124"/>
                  </a:cubicBezTo>
                  <a:cubicBezTo>
                    <a:pt x="3013" y="112"/>
                    <a:pt x="3001" y="100"/>
                    <a:pt x="2989" y="89"/>
                  </a:cubicBezTo>
                  <a:cubicBezTo>
                    <a:pt x="2982" y="85"/>
                    <a:pt x="2975" y="84"/>
                    <a:pt x="2969" y="84"/>
                  </a:cubicBezTo>
                  <a:close/>
                  <a:moveTo>
                    <a:pt x="198" y="298"/>
                  </a:moveTo>
                  <a:cubicBezTo>
                    <a:pt x="192" y="298"/>
                    <a:pt x="186" y="300"/>
                    <a:pt x="180" y="303"/>
                  </a:cubicBezTo>
                  <a:cubicBezTo>
                    <a:pt x="156" y="315"/>
                    <a:pt x="156" y="339"/>
                    <a:pt x="168" y="362"/>
                  </a:cubicBezTo>
                  <a:cubicBezTo>
                    <a:pt x="191" y="410"/>
                    <a:pt x="227" y="458"/>
                    <a:pt x="251" y="505"/>
                  </a:cubicBezTo>
                  <a:cubicBezTo>
                    <a:pt x="263" y="517"/>
                    <a:pt x="275" y="529"/>
                    <a:pt x="287" y="529"/>
                  </a:cubicBezTo>
                  <a:cubicBezTo>
                    <a:pt x="299" y="529"/>
                    <a:pt x="311" y="529"/>
                    <a:pt x="311" y="517"/>
                  </a:cubicBezTo>
                  <a:cubicBezTo>
                    <a:pt x="334" y="505"/>
                    <a:pt x="334" y="481"/>
                    <a:pt x="322" y="458"/>
                  </a:cubicBezTo>
                  <a:cubicBezTo>
                    <a:pt x="299" y="422"/>
                    <a:pt x="263" y="374"/>
                    <a:pt x="239" y="327"/>
                  </a:cubicBezTo>
                  <a:cubicBezTo>
                    <a:pt x="230" y="309"/>
                    <a:pt x="215" y="298"/>
                    <a:pt x="198" y="298"/>
                  </a:cubicBezTo>
                  <a:close/>
                  <a:moveTo>
                    <a:pt x="2552" y="286"/>
                  </a:moveTo>
                  <a:cubicBezTo>
                    <a:pt x="2536" y="286"/>
                    <a:pt x="2522" y="294"/>
                    <a:pt x="2513" y="303"/>
                  </a:cubicBezTo>
                  <a:cubicBezTo>
                    <a:pt x="2477" y="362"/>
                    <a:pt x="2466" y="422"/>
                    <a:pt x="2442" y="481"/>
                  </a:cubicBezTo>
                  <a:cubicBezTo>
                    <a:pt x="2442" y="505"/>
                    <a:pt x="2454" y="529"/>
                    <a:pt x="2477" y="529"/>
                  </a:cubicBezTo>
                  <a:lnTo>
                    <a:pt x="2489" y="529"/>
                  </a:lnTo>
                  <a:cubicBezTo>
                    <a:pt x="2513" y="529"/>
                    <a:pt x="2525" y="517"/>
                    <a:pt x="2525" y="493"/>
                  </a:cubicBezTo>
                  <a:cubicBezTo>
                    <a:pt x="2537" y="446"/>
                    <a:pt x="2561" y="398"/>
                    <a:pt x="2585" y="351"/>
                  </a:cubicBezTo>
                  <a:cubicBezTo>
                    <a:pt x="2597" y="327"/>
                    <a:pt x="2585" y="303"/>
                    <a:pt x="2573" y="291"/>
                  </a:cubicBezTo>
                  <a:cubicBezTo>
                    <a:pt x="2566" y="288"/>
                    <a:pt x="2559" y="286"/>
                    <a:pt x="2552" y="286"/>
                  </a:cubicBezTo>
                  <a:close/>
                  <a:moveTo>
                    <a:pt x="2918" y="378"/>
                  </a:moveTo>
                  <a:cubicBezTo>
                    <a:pt x="2904" y="378"/>
                    <a:pt x="2889" y="384"/>
                    <a:pt x="2882" y="398"/>
                  </a:cubicBezTo>
                  <a:cubicBezTo>
                    <a:pt x="2847" y="434"/>
                    <a:pt x="2811" y="470"/>
                    <a:pt x="2775" y="517"/>
                  </a:cubicBezTo>
                  <a:cubicBezTo>
                    <a:pt x="2751" y="529"/>
                    <a:pt x="2751" y="553"/>
                    <a:pt x="2775" y="577"/>
                  </a:cubicBezTo>
                  <a:cubicBezTo>
                    <a:pt x="2775" y="589"/>
                    <a:pt x="2787" y="589"/>
                    <a:pt x="2799" y="589"/>
                  </a:cubicBezTo>
                  <a:cubicBezTo>
                    <a:pt x="2811" y="589"/>
                    <a:pt x="2823" y="589"/>
                    <a:pt x="2835" y="577"/>
                  </a:cubicBezTo>
                  <a:cubicBezTo>
                    <a:pt x="2870" y="529"/>
                    <a:pt x="2918" y="493"/>
                    <a:pt x="2954" y="446"/>
                  </a:cubicBezTo>
                  <a:cubicBezTo>
                    <a:pt x="2966" y="434"/>
                    <a:pt x="2966" y="398"/>
                    <a:pt x="2942" y="386"/>
                  </a:cubicBezTo>
                  <a:cubicBezTo>
                    <a:pt x="2937" y="381"/>
                    <a:pt x="2928" y="378"/>
                    <a:pt x="2918" y="378"/>
                  </a:cubicBezTo>
                  <a:close/>
                  <a:moveTo>
                    <a:pt x="392" y="580"/>
                  </a:moveTo>
                  <a:cubicBezTo>
                    <a:pt x="382" y="580"/>
                    <a:pt x="370" y="583"/>
                    <a:pt x="358" y="589"/>
                  </a:cubicBezTo>
                  <a:cubicBezTo>
                    <a:pt x="346" y="601"/>
                    <a:pt x="346" y="624"/>
                    <a:pt x="358" y="648"/>
                  </a:cubicBezTo>
                  <a:cubicBezTo>
                    <a:pt x="394" y="696"/>
                    <a:pt x="430" y="732"/>
                    <a:pt x="477" y="779"/>
                  </a:cubicBezTo>
                  <a:cubicBezTo>
                    <a:pt x="489" y="779"/>
                    <a:pt x="489" y="791"/>
                    <a:pt x="501" y="791"/>
                  </a:cubicBezTo>
                  <a:cubicBezTo>
                    <a:pt x="513" y="791"/>
                    <a:pt x="525" y="779"/>
                    <a:pt x="537" y="767"/>
                  </a:cubicBezTo>
                  <a:cubicBezTo>
                    <a:pt x="549" y="755"/>
                    <a:pt x="549" y="732"/>
                    <a:pt x="537" y="708"/>
                  </a:cubicBezTo>
                  <a:cubicBezTo>
                    <a:pt x="501" y="672"/>
                    <a:pt x="453" y="636"/>
                    <a:pt x="418" y="589"/>
                  </a:cubicBezTo>
                  <a:cubicBezTo>
                    <a:pt x="412" y="583"/>
                    <a:pt x="403" y="580"/>
                    <a:pt x="392" y="580"/>
                  </a:cubicBezTo>
                  <a:close/>
                  <a:moveTo>
                    <a:pt x="2477" y="612"/>
                  </a:moveTo>
                  <a:cubicBezTo>
                    <a:pt x="2454" y="612"/>
                    <a:pt x="2430" y="636"/>
                    <a:pt x="2430" y="660"/>
                  </a:cubicBezTo>
                  <a:cubicBezTo>
                    <a:pt x="2442" y="720"/>
                    <a:pt x="2442" y="779"/>
                    <a:pt x="2466" y="839"/>
                  </a:cubicBezTo>
                  <a:cubicBezTo>
                    <a:pt x="2466" y="851"/>
                    <a:pt x="2489" y="862"/>
                    <a:pt x="2501" y="862"/>
                  </a:cubicBezTo>
                  <a:lnTo>
                    <a:pt x="2513" y="862"/>
                  </a:lnTo>
                  <a:cubicBezTo>
                    <a:pt x="2537" y="862"/>
                    <a:pt x="2549" y="839"/>
                    <a:pt x="2549" y="815"/>
                  </a:cubicBezTo>
                  <a:cubicBezTo>
                    <a:pt x="2549" y="803"/>
                    <a:pt x="2549" y="803"/>
                    <a:pt x="2537" y="803"/>
                  </a:cubicBezTo>
                  <a:cubicBezTo>
                    <a:pt x="2549" y="791"/>
                    <a:pt x="2549" y="791"/>
                    <a:pt x="2561" y="791"/>
                  </a:cubicBezTo>
                  <a:cubicBezTo>
                    <a:pt x="2608" y="755"/>
                    <a:pt x="2656" y="720"/>
                    <a:pt x="2704" y="684"/>
                  </a:cubicBezTo>
                  <a:cubicBezTo>
                    <a:pt x="2716" y="672"/>
                    <a:pt x="2716" y="648"/>
                    <a:pt x="2704" y="624"/>
                  </a:cubicBezTo>
                  <a:cubicBezTo>
                    <a:pt x="2698" y="618"/>
                    <a:pt x="2689" y="615"/>
                    <a:pt x="2678" y="615"/>
                  </a:cubicBezTo>
                  <a:cubicBezTo>
                    <a:pt x="2668" y="615"/>
                    <a:pt x="2656" y="618"/>
                    <a:pt x="2644" y="624"/>
                  </a:cubicBezTo>
                  <a:cubicBezTo>
                    <a:pt x="2608" y="660"/>
                    <a:pt x="2573" y="684"/>
                    <a:pt x="2525" y="708"/>
                  </a:cubicBezTo>
                  <a:cubicBezTo>
                    <a:pt x="2525" y="696"/>
                    <a:pt x="2525" y="672"/>
                    <a:pt x="2513" y="660"/>
                  </a:cubicBezTo>
                  <a:cubicBezTo>
                    <a:pt x="2513" y="636"/>
                    <a:pt x="2501" y="612"/>
                    <a:pt x="2477" y="612"/>
                  </a:cubicBezTo>
                  <a:close/>
                  <a:moveTo>
                    <a:pt x="2389" y="798"/>
                  </a:moveTo>
                  <a:cubicBezTo>
                    <a:pt x="2383" y="798"/>
                    <a:pt x="2377" y="800"/>
                    <a:pt x="2370" y="803"/>
                  </a:cubicBezTo>
                  <a:cubicBezTo>
                    <a:pt x="2323" y="839"/>
                    <a:pt x="2275" y="862"/>
                    <a:pt x="2227" y="886"/>
                  </a:cubicBezTo>
                  <a:cubicBezTo>
                    <a:pt x="2204" y="898"/>
                    <a:pt x="2192" y="922"/>
                    <a:pt x="2204" y="946"/>
                  </a:cubicBezTo>
                  <a:cubicBezTo>
                    <a:pt x="2204" y="958"/>
                    <a:pt x="2227" y="970"/>
                    <a:pt x="2239" y="970"/>
                  </a:cubicBezTo>
                  <a:cubicBezTo>
                    <a:pt x="2251" y="970"/>
                    <a:pt x="2251" y="958"/>
                    <a:pt x="2263" y="958"/>
                  </a:cubicBezTo>
                  <a:cubicBezTo>
                    <a:pt x="2311" y="934"/>
                    <a:pt x="2358" y="910"/>
                    <a:pt x="2406" y="886"/>
                  </a:cubicBezTo>
                  <a:cubicBezTo>
                    <a:pt x="2430" y="874"/>
                    <a:pt x="2442" y="851"/>
                    <a:pt x="2430" y="827"/>
                  </a:cubicBezTo>
                  <a:cubicBezTo>
                    <a:pt x="2421" y="809"/>
                    <a:pt x="2406" y="798"/>
                    <a:pt x="2389" y="798"/>
                  </a:cubicBezTo>
                  <a:close/>
                  <a:moveTo>
                    <a:pt x="632" y="813"/>
                  </a:moveTo>
                  <a:cubicBezTo>
                    <a:pt x="618" y="813"/>
                    <a:pt x="603" y="820"/>
                    <a:pt x="596" y="827"/>
                  </a:cubicBezTo>
                  <a:cubicBezTo>
                    <a:pt x="584" y="851"/>
                    <a:pt x="584" y="874"/>
                    <a:pt x="608" y="886"/>
                  </a:cubicBezTo>
                  <a:cubicBezTo>
                    <a:pt x="656" y="922"/>
                    <a:pt x="703" y="958"/>
                    <a:pt x="751" y="982"/>
                  </a:cubicBezTo>
                  <a:cubicBezTo>
                    <a:pt x="763" y="993"/>
                    <a:pt x="763" y="993"/>
                    <a:pt x="775" y="993"/>
                  </a:cubicBezTo>
                  <a:cubicBezTo>
                    <a:pt x="787" y="993"/>
                    <a:pt x="799" y="982"/>
                    <a:pt x="811" y="970"/>
                  </a:cubicBezTo>
                  <a:cubicBezTo>
                    <a:pt x="822" y="946"/>
                    <a:pt x="822" y="922"/>
                    <a:pt x="799" y="910"/>
                  </a:cubicBezTo>
                  <a:cubicBezTo>
                    <a:pt x="751" y="886"/>
                    <a:pt x="703" y="851"/>
                    <a:pt x="656" y="827"/>
                  </a:cubicBezTo>
                  <a:cubicBezTo>
                    <a:pt x="651" y="817"/>
                    <a:pt x="641" y="813"/>
                    <a:pt x="632" y="813"/>
                  </a:cubicBezTo>
                  <a:close/>
                  <a:moveTo>
                    <a:pt x="2073" y="946"/>
                  </a:moveTo>
                  <a:cubicBezTo>
                    <a:pt x="2013" y="970"/>
                    <a:pt x="1965" y="993"/>
                    <a:pt x="1918" y="1005"/>
                  </a:cubicBezTo>
                  <a:cubicBezTo>
                    <a:pt x="1894" y="1005"/>
                    <a:pt x="1882" y="1029"/>
                    <a:pt x="1882" y="1053"/>
                  </a:cubicBezTo>
                  <a:cubicBezTo>
                    <a:pt x="1894" y="1077"/>
                    <a:pt x="1906" y="1089"/>
                    <a:pt x="1930" y="1089"/>
                  </a:cubicBezTo>
                  <a:lnTo>
                    <a:pt x="1942" y="1089"/>
                  </a:lnTo>
                  <a:cubicBezTo>
                    <a:pt x="1989" y="1065"/>
                    <a:pt x="2049" y="1053"/>
                    <a:pt x="2096" y="1029"/>
                  </a:cubicBezTo>
                  <a:cubicBezTo>
                    <a:pt x="2120" y="1017"/>
                    <a:pt x="2132" y="993"/>
                    <a:pt x="2120" y="970"/>
                  </a:cubicBezTo>
                  <a:cubicBezTo>
                    <a:pt x="2120" y="958"/>
                    <a:pt x="2096" y="946"/>
                    <a:pt x="2073" y="946"/>
                  </a:cubicBezTo>
                  <a:close/>
                  <a:moveTo>
                    <a:pt x="6323" y="934"/>
                  </a:moveTo>
                  <a:cubicBezTo>
                    <a:pt x="6299" y="934"/>
                    <a:pt x="6276" y="946"/>
                    <a:pt x="6276" y="970"/>
                  </a:cubicBezTo>
                  <a:cubicBezTo>
                    <a:pt x="6276" y="993"/>
                    <a:pt x="6287" y="1017"/>
                    <a:pt x="6311" y="1017"/>
                  </a:cubicBezTo>
                  <a:cubicBezTo>
                    <a:pt x="6323" y="1017"/>
                    <a:pt x="6347" y="1029"/>
                    <a:pt x="6359" y="1041"/>
                  </a:cubicBezTo>
                  <a:cubicBezTo>
                    <a:pt x="6383" y="1053"/>
                    <a:pt x="6395" y="1065"/>
                    <a:pt x="6407" y="1089"/>
                  </a:cubicBezTo>
                  <a:cubicBezTo>
                    <a:pt x="6407" y="1101"/>
                    <a:pt x="6430" y="1113"/>
                    <a:pt x="6442" y="1113"/>
                  </a:cubicBezTo>
                  <a:lnTo>
                    <a:pt x="6454" y="1113"/>
                  </a:lnTo>
                  <a:cubicBezTo>
                    <a:pt x="6478" y="1101"/>
                    <a:pt x="6490" y="1077"/>
                    <a:pt x="6478" y="1053"/>
                  </a:cubicBezTo>
                  <a:cubicBezTo>
                    <a:pt x="6466" y="1017"/>
                    <a:pt x="6442" y="982"/>
                    <a:pt x="6407" y="970"/>
                  </a:cubicBezTo>
                  <a:cubicBezTo>
                    <a:pt x="6383" y="946"/>
                    <a:pt x="6347" y="934"/>
                    <a:pt x="6323" y="934"/>
                  </a:cubicBezTo>
                  <a:close/>
                  <a:moveTo>
                    <a:pt x="942" y="982"/>
                  </a:moveTo>
                  <a:cubicBezTo>
                    <a:pt x="918" y="982"/>
                    <a:pt x="894" y="982"/>
                    <a:pt x="882" y="1005"/>
                  </a:cubicBezTo>
                  <a:cubicBezTo>
                    <a:pt x="882" y="1029"/>
                    <a:pt x="882" y="1053"/>
                    <a:pt x="906" y="1065"/>
                  </a:cubicBezTo>
                  <a:cubicBezTo>
                    <a:pt x="965" y="1089"/>
                    <a:pt x="1025" y="1101"/>
                    <a:pt x="1073" y="1124"/>
                  </a:cubicBezTo>
                  <a:lnTo>
                    <a:pt x="1084" y="1124"/>
                  </a:lnTo>
                  <a:cubicBezTo>
                    <a:pt x="1108" y="1124"/>
                    <a:pt x="1120" y="1113"/>
                    <a:pt x="1120" y="1089"/>
                  </a:cubicBezTo>
                  <a:cubicBezTo>
                    <a:pt x="1132" y="1065"/>
                    <a:pt x="1120" y="1041"/>
                    <a:pt x="1096" y="1041"/>
                  </a:cubicBezTo>
                  <a:cubicBezTo>
                    <a:pt x="1049" y="1017"/>
                    <a:pt x="989" y="1005"/>
                    <a:pt x="942" y="982"/>
                  </a:cubicBezTo>
                  <a:close/>
                  <a:moveTo>
                    <a:pt x="9101" y="905"/>
                  </a:moveTo>
                  <a:cubicBezTo>
                    <a:pt x="9084" y="905"/>
                    <a:pt x="9070" y="914"/>
                    <a:pt x="9062" y="922"/>
                  </a:cubicBezTo>
                  <a:cubicBezTo>
                    <a:pt x="9062" y="934"/>
                    <a:pt x="9038" y="982"/>
                    <a:pt x="8978" y="1077"/>
                  </a:cubicBezTo>
                  <a:cubicBezTo>
                    <a:pt x="8966" y="1089"/>
                    <a:pt x="8978" y="1124"/>
                    <a:pt x="8990" y="1136"/>
                  </a:cubicBezTo>
                  <a:lnTo>
                    <a:pt x="9014" y="1136"/>
                  </a:lnTo>
                  <a:cubicBezTo>
                    <a:pt x="9038" y="1136"/>
                    <a:pt x="9050" y="1124"/>
                    <a:pt x="9050" y="1113"/>
                  </a:cubicBezTo>
                  <a:cubicBezTo>
                    <a:pt x="9109" y="1029"/>
                    <a:pt x="9133" y="970"/>
                    <a:pt x="9133" y="958"/>
                  </a:cubicBezTo>
                  <a:cubicBezTo>
                    <a:pt x="9145" y="946"/>
                    <a:pt x="9133" y="922"/>
                    <a:pt x="9121" y="910"/>
                  </a:cubicBezTo>
                  <a:cubicBezTo>
                    <a:pt x="9114" y="907"/>
                    <a:pt x="9107" y="905"/>
                    <a:pt x="9101" y="905"/>
                  </a:cubicBezTo>
                  <a:close/>
                  <a:moveTo>
                    <a:pt x="1263" y="1065"/>
                  </a:moveTo>
                  <a:cubicBezTo>
                    <a:pt x="1239" y="1065"/>
                    <a:pt x="1215" y="1077"/>
                    <a:pt x="1215" y="1101"/>
                  </a:cubicBezTo>
                  <a:cubicBezTo>
                    <a:pt x="1203" y="1124"/>
                    <a:pt x="1227" y="1148"/>
                    <a:pt x="1251" y="1148"/>
                  </a:cubicBezTo>
                  <a:cubicBezTo>
                    <a:pt x="1311" y="1160"/>
                    <a:pt x="1358" y="1160"/>
                    <a:pt x="1418" y="1160"/>
                  </a:cubicBezTo>
                  <a:cubicBezTo>
                    <a:pt x="1442" y="1160"/>
                    <a:pt x="1465" y="1148"/>
                    <a:pt x="1465" y="1113"/>
                  </a:cubicBezTo>
                  <a:cubicBezTo>
                    <a:pt x="1465" y="1101"/>
                    <a:pt x="1442" y="1077"/>
                    <a:pt x="1418" y="1077"/>
                  </a:cubicBezTo>
                  <a:cubicBezTo>
                    <a:pt x="1370" y="1077"/>
                    <a:pt x="1311" y="1077"/>
                    <a:pt x="1263" y="1065"/>
                  </a:cubicBezTo>
                  <a:close/>
                  <a:moveTo>
                    <a:pt x="1751" y="1041"/>
                  </a:moveTo>
                  <a:cubicBezTo>
                    <a:pt x="1692" y="1053"/>
                    <a:pt x="1644" y="1065"/>
                    <a:pt x="1584" y="1065"/>
                  </a:cubicBezTo>
                  <a:cubicBezTo>
                    <a:pt x="1561" y="1077"/>
                    <a:pt x="1549" y="1089"/>
                    <a:pt x="1549" y="1113"/>
                  </a:cubicBezTo>
                  <a:cubicBezTo>
                    <a:pt x="1549" y="1136"/>
                    <a:pt x="1573" y="1148"/>
                    <a:pt x="1596" y="1148"/>
                  </a:cubicBezTo>
                  <a:cubicBezTo>
                    <a:pt x="1596" y="1148"/>
                    <a:pt x="1596" y="1148"/>
                    <a:pt x="1596" y="1160"/>
                  </a:cubicBezTo>
                  <a:cubicBezTo>
                    <a:pt x="1656" y="1148"/>
                    <a:pt x="1715" y="1136"/>
                    <a:pt x="1763" y="1124"/>
                  </a:cubicBezTo>
                  <a:cubicBezTo>
                    <a:pt x="1787" y="1124"/>
                    <a:pt x="1799" y="1101"/>
                    <a:pt x="1799" y="1077"/>
                  </a:cubicBezTo>
                  <a:cubicBezTo>
                    <a:pt x="1799" y="1053"/>
                    <a:pt x="1775" y="1041"/>
                    <a:pt x="1751" y="1041"/>
                  </a:cubicBezTo>
                  <a:close/>
                  <a:moveTo>
                    <a:pt x="2568" y="941"/>
                  </a:moveTo>
                  <a:cubicBezTo>
                    <a:pt x="2562" y="941"/>
                    <a:pt x="2555" y="943"/>
                    <a:pt x="2549" y="946"/>
                  </a:cubicBezTo>
                  <a:cubicBezTo>
                    <a:pt x="2525" y="958"/>
                    <a:pt x="2525" y="982"/>
                    <a:pt x="2525" y="1005"/>
                  </a:cubicBezTo>
                  <a:cubicBezTo>
                    <a:pt x="2561" y="1053"/>
                    <a:pt x="2585" y="1101"/>
                    <a:pt x="2620" y="1148"/>
                  </a:cubicBezTo>
                  <a:cubicBezTo>
                    <a:pt x="2632" y="1160"/>
                    <a:pt x="2644" y="1172"/>
                    <a:pt x="2656" y="1172"/>
                  </a:cubicBezTo>
                  <a:cubicBezTo>
                    <a:pt x="2668" y="1172"/>
                    <a:pt x="2668" y="1160"/>
                    <a:pt x="2680" y="1160"/>
                  </a:cubicBezTo>
                  <a:cubicBezTo>
                    <a:pt x="2704" y="1148"/>
                    <a:pt x="2704" y="1124"/>
                    <a:pt x="2692" y="1101"/>
                  </a:cubicBezTo>
                  <a:cubicBezTo>
                    <a:pt x="2656" y="1053"/>
                    <a:pt x="2632" y="1005"/>
                    <a:pt x="2608" y="970"/>
                  </a:cubicBezTo>
                  <a:cubicBezTo>
                    <a:pt x="2600" y="952"/>
                    <a:pt x="2585" y="941"/>
                    <a:pt x="2568" y="941"/>
                  </a:cubicBezTo>
                  <a:close/>
                  <a:moveTo>
                    <a:pt x="6169" y="998"/>
                  </a:moveTo>
                  <a:cubicBezTo>
                    <a:pt x="6155" y="998"/>
                    <a:pt x="6140" y="1003"/>
                    <a:pt x="6133" y="1017"/>
                  </a:cubicBezTo>
                  <a:cubicBezTo>
                    <a:pt x="6097" y="1053"/>
                    <a:pt x="6061" y="1113"/>
                    <a:pt x="6049" y="1172"/>
                  </a:cubicBezTo>
                  <a:cubicBezTo>
                    <a:pt x="6037" y="1196"/>
                    <a:pt x="6049" y="1220"/>
                    <a:pt x="6073" y="1232"/>
                  </a:cubicBezTo>
                  <a:lnTo>
                    <a:pt x="6085" y="1232"/>
                  </a:lnTo>
                  <a:cubicBezTo>
                    <a:pt x="6109" y="1232"/>
                    <a:pt x="6121" y="1220"/>
                    <a:pt x="6133" y="1196"/>
                  </a:cubicBezTo>
                  <a:cubicBezTo>
                    <a:pt x="6145" y="1148"/>
                    <a:pt x="6168" y="1101"/>
                    <a:pt x="6192" y="1065"/>
                  </a:cubicBezTo>
                  <a:cubicBezTo>
                    <a:pt x="6216" y="1053"/>
                    <a:pt x="6216" y="1029"/>
                    <a:pt x="6192" y="1005"/>
                  </a:cubicBezTo>
                  <a:cubicBezTo>
                    <a:pt x="6187" y="1000"/>
                    <a:pt x="6178" y="998"/>
                    <a:pt x="6169" y="998"/>
                  </a:cubicBezTo>
                  <a:close/>
                  <a:moveTo>
                    <a:pt x="8925" y="1194"/>
                  </a:moveTo>
                  <a:cubicBezTo>
                    <a:pt x="8913" y="1194"/>
                    <a:pt x="8902" y="1201"/>
                    <a:pt x="8895" y="1208"/>
                  </a:cubicBezTo>
                  <a:cubicBezTo>
                    <a:pt x="8859" y="1255"/>
                    <a:pt x="8823" y="1303"/>
                    <a:pt x="8788" y="1351"/>
                  </a:cubicBezTo>
                  <a:cubicBezTo>
                    <a:pt x="8776" y="1363"/>
                    <a:pt x="8776" y="1386"/>
                    <a:pt x="8800" y="1410"/>
                  </a:cubicBezTo>
                  <a:lnTo>
                    <a:pt x="8823" y="1410"/>
                  </a:lnTo>
                  <a:cubicBezTo>
                    <a:pt x="8835" y="1410"/>
                    <a:pt x="8847" y="1410"/>
                    <a:pt x="8859" y="1398"/>
                  </a:cubicBezTo>
                  <a:cubicBezTo>
                    <a:pt x="8895" y="1351"/>
                    <a:pt x="8931" y="1315"/>
                    <a:pt x="8966" y="1267"/>
                  </a:cubicBezTo>
                  <a:cubicBezTo>
                    <a:pt x="8978" y="1243"/>
                    <a:pt x="8966" y="1220"/>
                    <a:pt x="8954" y="1208"/>
                  </a:cubicBezTo>
                  <a:cubicBezTo>
                    <a:pt x="8944" y="1198"/>
                    <a:pt x="8934" y="1194"/>
                    <a:pt x="8925" y="1194"/>
                  </a:cubicBezTo>
                  <a:close/>
                  <a:moveTo>
                    <a:pt x="2762" y="1223"/>
                  </a:moveTo>
                  <a:cubicBezTo>
                    <a:pt x="2751" y="1223"/>
                    <a:pt x="2739" y="1226"/>
                    <a:pt x="2727" y="1232"/>
                  </a:cubicBezTo>
                  <a:cubicBezTo>
                    <a:pt x="2716" y="1243"/>
                    <a:pt x="2716" y="1267"/>
                    <a:pt x="2727" y="1291"/>
                  </a:cubicBezTo>
                  <a:cubicBezTo>
                    <a:pt x="2763" y="1327"/>
                    <a:pt x="2799" y="1374"/>
                    <a:pt x="2847" y="1422"/>
                  </a:cubicBezTo>
                  <a:cubicBezTo>
                    <a:pt x="2847" y="1422"/>
                    <a:pt x="2858" y="1434"/>
                    <a:pt x="2870" y="1434"/>
                  </a:cubicBezTo>
                  <a:cubicBezTo>
                    <a:pt x="2882" y="1434"/>
                    <a:pt x="2894" y="1422"/>
                    <a:pt x="2906" y="1410"/>
                  </a:cubicBezTo>
                  <a:cubicBezTo>
                    <a:pt x="2918" y="1398"/>
                    <a:pt x="2918" y="1374"/>
                    <a:pt x="2906" y="1351"/>
                  </a:cubicBezTo>
                  <a:cubicBezTo>
                    <a:pt x="2858" y="1315"/>
                    <a:pt x="2823" y="1279"/>
                    <a:pt x="2787" y="1232"/>
                  </a:cubicBezTo>
                  <a:cubicBezTo>
                    <a:pt x="2781" y="1226"/>
                    <a:pt x="2772" y="1223"/>
                    <a:pt x="2762" y="1223"/>
                  </a:cubicBezTo>
                  <a:close/>
                  <a:moveTo>
                    <a:pt x="6466" y="1196"/>
                  </a:moveTo>
                  <a:cubicBezTo>
                    <a:pt x="6442" y="1196"/>
                    <a:pt x="6418" y="1220"/>
                    <a:pt x="6418" y="1243"/>
                  </a:cubicBezTo>
                  <a:cubicBezTo>
                    <a:pt x="6418" y="1291"/>
                    <a:pt x="6407" y="1339"/>
                    <a:pt x="6383" y="1398"/>
                  </a:cubicBezTo>
                  <a:cubicBezTo>
                    <a:pt x="6383" y="1422"/>
                    <a:pt x="6395" y="1446"/>
                    <a:pt x="6418" y="1446"/>
                  </a:cubicBezTo>
                  <a:lnTo>
                    <a:pt x="6430" y="1446"/>
                  </a:lnTo>
                  <a:cubicBezTo>
                    <a:pt x="6442" y="1446"/>
                    <a:pt x="6466" y="1434"/>
                    <a:pt x="6466" y="1422"/>
                  </a:cubicBezTo>
                  <a:cubicBezTo>
                    <a:pt x="6490" y="1363"/>
                    <a:pt x="6502" y="1303"/>
                    <a:pt x="6502" y="1243"/>
                  </a:cubicBezTo>
                  <a:cubicBezTo>
                    <a:pt x="6502" y="1220"/>
                    <a:pt x="6490" y="1196"/>
                    <a:pt x="6466" y="1196"/>
                  </a:cubicBezTo>
                  <a:close/>
                  <a:moveTo>
                    <a:pt x="6061" y="1315"/>
                  </a:moveTo>
                  <a:cubicBezTo>
                    <a:pt x="6037" y="1315"/>
                    <a:pt x="6026" y="1327"/>
                    <a:pt x="6026" y="1351"/>
                  </a:cubicBezTo>
                  <a:cubicBezTo>
                    <a:pt x="6026" y="1422"/>
                    <a:pt x="6037" y="1482"/>
                    <a:pt x="6049" y="1541"/>
                  </a:cubicBezTo>
                  <a:cubicBezTo>
                    <a:pt x="6049" y="1553"/>
                    <a:pt x="6073" y="1565"/>
                    <a:pt x="6085" y="1565"/>
                  </a:cubicBezTo>
                  <a:lnTo>
                    <a:pt x="6097" y="1565"/>
                  </a:lnTo>
                  <a:cubicBezTo>
                    <a:pt x="6121" y="1553"/>
                    <a:pt x="6133" y="1529"/>
                    <a:pt x="6133" y="1505"/>
                  </a:cubicBezTo>
                  <a:cubicBezTo>
                    <a:pt x="6109" y="1458"/>
                    <a:pt x="6109" y="1410"/>
                    <a:pt x="6109" y="1351"/>
                  </a:cubicBezTo>
                  <a:cubicBezTo>
                    <a:pt x="6109" y="1327"/>
                    <a:pt x="6085" y="1315"/>
                    <a:pt x="6061" y="1315"/>
                  </a:cubicBezTo>
                  <a:close/>
                  <a:moveTo>
                    <a:pt x="2991" y="1461"/>
                  </a:moveTo>
                  <a:cubicBezTo>
                    <a:pt x="2980" y="1461"/>
                    <a:pt x="2972" y="1464"/>
                    <a:pt x="2966" y="1470"/>
                  </a:cubicBezTo>
                  <a:cubicBezTo>
                    <a:pt x="2954" y="1494"/>
                    <a:pt x="2954" y="1517"/>
                    <a:pt x="2966" y="1529"/>
                  </a:cubicBezTo>
                  <a:cubicBezTo>
                    <a:pt x="3013" y="1565"/>
                    <a:pt x="3061" y="1601"/>
                    <a:pt x="3097" y="1636"/>
                  </a:cubicBezTo>
                  <a:cubicBezTo>
                    <a:pt x="3108" y="1648"/>
                    <a:pt x="3120" y="1648"/>
                    <a:pt x="3132" y="1648"/>
                  </a:cubicBezTo>
                  <a:cubicBezTo>
                    <a:pt x="3144" y="1648"/>
                    <a:pt x="3156" y="1648"/>
                    <a:pt x="3156" y="1636"/>
                  </a:cubicBezTo>
                  <a:cubicBezTo>
                    <a:pt x="3180" y="1613"/>
                    <a:pt x="3168" y="1589"/>
                    <a:pt x="3156" y="1577"/>
                  </a:cubicBezTo>
                  <a:cubicBezTo>
                    <a:pt x="3108" y="1541"/>
                    <a:pt x="3061" y="1505"/>
                    <a:pt x="3025" y="1470"/>
                  </a:cubicBezTo>
                  <a:cubicBezTo>
                    <a:pt x="3013" y="1464"/>
                    <a:pt x="3001" y="1461"/>
                    <a:pt x="2991" y="1461"/>
                  </a:cubicBezTo>
                  <a:close/>
                  <a:moveTo>
                    <a:pt x="8706" y="1461"/>
                  </a:moveTo>
                  <a:cubicBezTo>
                    <a:pt x="8695" y="1461"/>
                    <a:pt x="8687" y="1464"/>
                    <a:pt x="8681" y="1470"/>
                  </a:cubicBezTo>
                  <a:cubicBezTo>
                    <a:pt x="8645" y="1517"/>
                    <a:pt x="8597" y="1553"/>
                    <a:pt x="8562" y="1589"/>
                  </a:cubicBezTo>
                  <a:cubicBezTo>
                    <a:pt x="8550" y="1601"/>
                    <a:pt x="8550" y="1636"/>
                    <a:pt x="8562" y="1648"/>
                  </a:cubicBezTo>
                  <a:cubicBezTo>
                    <a:pt x="8573" y="1660"/>
                    <a:pt x="8585" y="1660"/>
                    <a:pt x="8597" y="1660"/>
                  </a:cubicBezTo>
                  <a:cubicBezTo>
                    <a:pt x="8597" y="1660"/>
                    <a:pt x="8609" y="1660"/>
                    <a:pt x="8621" y="1648"/>
                  </a:cubicBezTo>
                  <a:cubicBezTo>
                    <a:pt x="8657" y="1613"/>
                    <a:pt x="8704" y="1577"/>
                    <a:pt x="8740" y="1529"/>
                  </a:cubicBezTo>
                  <a:cubicBezTo>
                    <a:pt x="8752" y="1517"/>
                    <a:pt x="8752" y="1482"/>
                    <a:pt x="8740" y="1470"/>
                  </a:cubicBezTo>
                  <a:cubicBezTo>
                    <a:pt x="8728" y="1464"/>
                    <a:pt x="8716" y="1461"/>
                    <a:pt x="8706" y="1461"/>
                  </a:cubicBezTo>
                  <a:close/>
                  <a:moveTo>
                    <a:pt x="3263" y="1664"/>
                  </a:moveTo>
                  <a:cubicBezTo>
                    <a:pt x="3250" y="1664"/>
                    <a:pt x="3235" y="1670"/>
                    <a:pt x="3228" y="1684"/>
                  </a:cubicBezTo>
                  <a:cubicBezTo>
                    <a:pt x="3216" y="1708"/>
                    <a:pt x="3216" y="1732"/>
                    <a:pt x="3239" y="1744"/>
                  </a:cubicBezTo>
                  <a:cubicBezTo>
                    <a:pt x="3287" y="1779"/>
                    <a:pt x="3335" y="1803"/>
                    <a:pt x="3382" y="1839"/>
                  </a:cubicBezTo>
                  <a:lnTo>
                    <a:pt x="3406" y="1839"/>
                  </a:lnTo>
                  <a:cubicBezTo>
                    <a:pt x="3418" y="1839"/>
                    <a:pt x="3430" y="1839"/>
                    <a:pt x="3442" y="1827"/>
                  </a:cubicBezTo>
                  <a:cubicBezTo>
                    <a:pt x="3454" y="1803"/>
                    <a:pt x="3454" y="1779"/>
                    <a:pt x="3430" y="1767"/>
                  </a:cubicBezTo>
                  <a:cubicBezTo>
                    <a:pt x="3382" y="1732"/>
                    <a:pt x="3335" y="1708"/>
                    <a:pt x="3287" y="1672"/>
                  </a:cubicBezTo>
                  <a:cubicBezTo>
                    <a:pt x="3282" y="1667"/>
                    <a:pt x="3273" y="1664"/>
                    <a:pt x="3263" y="1664"/>
                  </a:cubicBezTo>
                  <a:close/>
                  <a:moveTo>
                    <a:pt x="6364" y="1525"/>
                  </a:moveTo>
                  <a:cubicBezTo>
                    <a:pt x="6347" y="1525"/>
                    <a:pt x="6332" y="1536"/>
                    <a:pt x="6323" y="1553"/>
                  </a:cubicBezTo>
                  <a:cubicBezTo>
                    <a:pt x="6299" y="1601"/>
                    <a:pt x="6276" y="1648"/>
                    <a:pt x="6252" y="1696"/>
                  </a:cubicBezTo>
                  <a:cubicBezTo>
                    <a:pt x="6240" y="1696"/>
                    <a:pt x="6240" y="1708"/>
                    <a:pt x="6240" y="1720"/>
                  </a:cubicBezTo>
                  <a:cubicBezTo>
                    <a:pt x="6228" y="1696"/>
                    <a:pt x="6204" y="1672"/>
                    <a:pt x="6192" y="1648"/>
                  </a:cubicBezTo>
                  <a:cubicBezTo>
                    <a:pt x="6184" y="1640"/>
                    <a:pt x="6169" y="1631"/>
                    <a:pt x="6153" y="1631"/>
                  </a:cubicBezTo>
                  <a:cubicBezTo>
                    <a:pt x="6147" y="1631"/>
                    <a:pt x="6140" y="1633"/>
                    <a:pt x="6133" y="1636"/>
                  </a:cubicBezTo>
                  <a:cubicBezTo>
                    <a:pt x="6121" y="1648"/>
                    <a:pt x="6109" y="1684"/>
                    <a:pt x="6121" y="1696"/>
                  </a:cubicBezTo>
                  <a:cubicBezTo>
                    <a:pt x="6156" y="1744"/>
                    <a:pt x="6192" y="1791"/>
                    <a:pt x="6240" y="1839"/>
                  </a:cubicBezTo>
                  <a:cubicBezTo>
                    <a:pt x="6240" y="1851"/>
                    <a:pt x="6252" y="1851"/>
                    <a:pt x="6264" y="1851"/>
                  </a:cubicBezTo>
                  <a:cubicBezTo>
                    <a:pt x="6276" y="1851"/>
                    <a:pt x="6287" y="1851"/>
                    <a:pt x="6299" y="1839"/>
                  </a:cubicBezTo>
                  <a:cubicBezTo>
                    <a:pt x="6311" y="1827"/>
                    <a:pt x="6311" y="1791"/>
                    <a:pt x="6299" y="1779"/>
                  </a:cubicBezTo>
                  <a:cubicBezTo>
                    <a:pt x="6287" y="1767"/>
                    <a:pt x="6276" y="1767"/>
                    <a:pt x="6276" y="1755"/>
                  </a:cubicBezTo>
                  <a:cubicBezTo>
                    <a:pt x="6287" y="1755"/>
                    <a:pt x="6311" y="1755"/>
                    <a:pt x="6323" y="1732"/>
                  </a:cubicBezTo>
                  <a:cubicBezTo>
                    <a:pt x="6347" y="1684"/>
                    <a:pt x="6383" y="1636"/>
                    <a:pt x="6407" y="1589"/>
                  </a:cubicBezTo>
                  <a:cubicBezTo>
                    <a:pt x="6418" y="1565"/>
                    <a:pt x="6407" y="1541"/>
                    <a:pt x="6383" y="1529"/>
                  </a:cubicBezTo>
                  <a:cubicBezTo>
                    <a:pt x="6376" y="1526"/>
                    <a:pt x="6370" y="1525"/>
                    <a:pt x="6364" y="1525"/>
                  </a:cubicBezTo>
                  <a:close/>
                  <a:moveTo>
                    <a:pt x="8463" y="1688"/>
                  </a:moveTo>
                  <a:cubicBezTo>
                    <a:pt x="8454" y="1688"/>
                    <a:pt x="8447" y="1691"/>
                    <a:pt x="8442" y="1696"/>
                  </a:cubicBezTo>
                  <a:cubicBezTo>
                    <a:pt x="8395" y="1732"/>
                    <a:pt x="8347" y="1767"/>
                    <a:pt x="8300" y="1803"/>
                  </a:cubicBezTo>
                  <a:cubicBezTo>
                    <a:pt x="8288" y="1815"/>
                    <a:pt x="8276" y="1839"/>
                    <a:pt x="8288" y="1851"/>
                  </a:cubicBezTo>
                  <a:cubicBezTo>
                    <a:pt x="8300" y="1875"/>
                    <a:pt x="8312" y="1875"/>
                    <a:pt x="8323" y="1875"/>
                  </a:cubicBezTo>
                  <a:lnTo>
                    <a:pt x="8347" y="1875"/>
                  </a:lnTo>
                  <a:cubicBezTo>
                    <a:pt x="8395" y="1839"/>
                    <a:pt x="8442" y="1803"/>
                    <a:pt x="8490" y="1767"/>
                  </a:cubicBezTo>
                  <a:cubicBezTo>
                    <a:pt x="8514" y="1755"/>
                    <a:pt x="8514" y="1720"/>
                    <a:pt x="8502" y="1708"/>
                  </a:cubicBezTo>
                  <a:cubicBezTo>
                    <a:pt x="8488" y="1694"/>
                    <a:pt x="8474" y="1688"/>
                    <a:pt x="8463" y="1688"/>
                  </a:cubicBezTo>
                  <a:close/>
                  <a:moveTo>
                    <a:pt x="3552" y="1846"/>
                  </a:moveTo>
                  <a:cubicBezTo>
                    <a:pt x="3536" y="1846"/>
                    <a:pt x="3522" y="1854"/>
                    <a:pt x="3513" y="1863"/>
                  </a:cubicBezTo>
                  <a:cubicBezTo>
                    <a:pt x="3501" y="1886"/>
                    <a:pt x="3513" y="1910"/>
                    <a:pt x="3525" y="1922"/>
                  </a:cubicBezTo>
                  <a:cubicBezTo>
                    <a:pt x="3573" y="1958"/>
                    <a:pt x="3632" y="1982"/>
                    <a:pt x="3680" y="2005"/>
                  </a:cubicBezTo>
                  <a:cubicBezTo>
                    <a:pt x="3692" y="2017"/>
                    <a:pt x="3692" y="2017"/>
                    <a:pt x="3704" y="2017"/>
                  </a:cubicBezTo>
                  <a:cubicBezTo>
                    <a:pt x="3716" y="2017"/>
                    <a:pt x="3728" y="2005"/>
                    <a:pt x="3740" y="1994"/>
                  </a:cubicBezTo>
                  <a:cubicBezTo>
                    <a:pt x="3751" y="1970"/>
                    <a:pt x="3740" y="1946"/>
                    <a:pt x="3716" y="1934"/>
                  </a:cubicBezTo>
                  <a:cubicBezTo>
                    <a:pt x="3668" y="1910"/>
                    <a:pt x="3620" y="1886"/>
                    <a:pt x="3573" y="1851"/>
                  </a:cubicBezTo>
                  <a:cubicBezTo>
                    <a:pt x="3566" y="1847"/>
                    <a:pt x="3559" y="1846"/>
                    <a:pt x="3552" y="1846"/>
                  </a:cubicBezTo>
                  <a:close/>
                  <a:moveTo>
                    <a:pt x="6184" y="1807"/>
                  </a:moveTo>
                  <a:cubicBezTo>
                    <a:pt x="6172" y="1807"/>
                    <a:pt x="6159" y="1813"/>
                    <a:pt x="6145" y="1827"/>
                  </a:cubicBezTo>
                  <a:cubicBezTo>
                    <a:pt x="6109" y="1863"/>
                    <a:pt x="6073" y="1910"/>
                    <a:pt x="6037" y="1946"/>
                  </a:cubicBezTo>
                  <a:cubicBezTo>
                    <a:pt x="6026" y="1958"/>
                    <a:pt x="6026" y="1982"/>
                    <a:pt x="6037" y="2005"/>
                  </a:cubicBezTo>
                  <a:cubicBezTo>
                    <a:pt x="6049" y="2017"/>
                    <a:pt x="6061" y="2017"/>
                    <a:pt x="6073" y="2017"/>
                  </a:cubicBezTo>
                  <a:cubicBezTo>
                    <a:pt x="6073" y="2017"/>
                    <a:pt x="6085" y="2017"/>
                    <a:pt x="6097" y="2005"/>
                  </a:cubicBezTo>
                  <a:cubicBezTo>
                    <a:pt x="6133" y="1970"/>
                    <a:pt x="6180" y="1922"/>
                    <a:pt x="6216" y="1875"/>
                  </a:cubicBezTo>
                  <a:cubicBezTo>
                    <a:pt x="6228" y="1863"/>
                    <a:pt x="6228" y="1827"/>
                    <a:pt x="6204" y="1815"/>
                  </a:cubicBezTo>
                  <a:cubicBezTo>
                    <a:pt x="6199" y="1810"/>
                    <a:pt x="6192" y="1807"/>
                    <a:pt x="6184" y="1807"/>
                  </a:cubicBezTo>
                  <a:close/>
                  <a:moveTo>
                    <a:pt x="6403" y="1870"/>
                  </a:moveTo>
                  <a:cubicBezTo>
                    <a:pt x="6388" y="1870"/>
                    <a:pt x="6367" y="1878"/>
                    <a:pt x="6359" y="1886"/>
                  </a:cubicBezTo>
                  <a:cubicBezTo>
                    <a:pt x="6347" y="1910"/>
                    <a:pt x="6359" y="1934"/>
                    <a:pt x="6371" y="1946"/>
                  </a:cubicBezTo>
                  <a:cubicBezTo>
                    <a:pt x="6418" y="1982"/>
                    <a:pt x="6478" y="2005"/>
                    <a:pt x="6526" y="2029"/>
                  </a:cubicBezTo>
                  <a:cubicBezTo>
                    <a:pt x="6537" y="2041"/>
                    <a:pt x="6537" y="2041"/>
                    <a:pt x="6549" y="2041"/>
                  </a:cubicBezTo>
                  <a:cubicBezTo>
                    <a:pt x="6561" y="2041"/>
                    <a:pt x="6573" y="2029"/>
                    <a:pt x="6585" y="2017"/>
                  </a:cubicBezTo>
                  <a:cubicBezTo>
                    <a:pt x="6597" y="1994"/>
                    <a:pt x="6585" y="1970"/>
                    <a:pt x="6561" y="1958"/>
                  </a:cubicBezTo>
                  <a:cubicBezTo>
                    <a:pt x="6514" y="1934"/>
                    <a:pt x="6466" y="1910"/>
                    <a:pt x="6418" y="1875"/>
                  </a:cubicBezTo>
                  <a:cubicBezTo>
                    <a:pt x="6415" y="1871"/>
                    <a:pt x="6409" y="1870"/>
                    <a:pt x="6403" y="1870"/>
                  </a:cubicBezTo>
                  <a:close/>
                  <a:moveTo>
                    <a:pt x="8188" y="1879"/>
                  </a:moveTo>
                  <a:cubicBezTo>
                    <a:pt x="8181" y="1879"/>
                    <a:pt x="8174" y="1881"/>
                    <a:pt x="8169" y="1886"/>
                  </a:cubicBezTo>
                  <a:cubicBezTo>
                    <a:pt x="8109" y="1910"/>
                    <a:pt x="8061" y="1934"/>
                    <a:pt x="8014" y="1958"/>
                  </a:cubicBezTo>
                  <a:cubicBezTo>
                    <a:pt x="7990" y="1970"/>
                    <a:pt x="7978" y="1994"/>
                    <a:pt x="7990" y="2017"/>
                  </a:cubicBezTo>
                  <a:cubicBezTo>
                    <a:pt x="8002" y="2029"/>
                    <a:pt x="8014" y="2041"/>
                    <a:pt x="8026" y="2041"/>
                  </a:cubicBezTo>
                  <a:lnTo>
                    <a:pt x="8050" y="2041"/>
                  </a:lnTo>
                  <a:cubicBezTo>
                    <a:pt x="8097" y="2017"/>
                    <a:pt x="8157" y="1982"/>
                    <a:pt x="8204" y="1958"/>
                  </a:cubicBezTo>
                  <a:cubicBezTo>
                    <a:pt x="8228" y="1946"/>
                    <a:pt x="8228" y="1922"/>
                    <a:pt x="8216" y="1898"/>
                  </a:cubicBezTo>
                  <a:cubicBezTo>
                    <a:pt x="8209" y="1884"/>
                    <a:pt x="8198" y="1879"/>
                    <a:pt x="8188" y="1879"/>
                  </a:cubicBezTo>
                  <a:close/>
                  <a:moveTo>
                    <a:pt x="6697" y="2013"/>
                  </a:moveTo>
                  <a:cubicBezTo>
                    <a:pt x="6681" y="2013"/>
                    <a:pt x="6668" y="2024"/>
                    <a:pt x="6668" y="2041"/>
                  </a:cubicBezTo>
                  <a:cubicBezTo>
                    <a:pt x="6657" y="2065"/>
                    <a:pt x="6668" y="2089"/>
                    <a:pt x="6692" y="2101"/>
                  </a:cubicBezTo>
                  <a:cubicBezTo>
                    <a:pt x="6740" y="2113"/>
                    <a:pt x="6799" y="2125"/>
                    <a:pt x="6859" y="2136"/>
                  </a:cubicBezTo>
                  <a:cubicBezTo>
                    <a:pt x="6859" y="2148"/>
                    <a:pt x="6871" y="2148"/>
                    <a:pt x="6871" y="2148"/>
                  </a:cubicBezTo>
                  <a:cubicBezTo>
                    <a:pt x="6883" y="2148"/>
                    <a:pt x="6907" y="2125"/>
                    <a:pt x="6907" y="2113"/>
                  </a:cubicBezTo>
                  <a:cubicBezTo>
                    <a:pt x="6907" y="2077"/>
                    <a:pt x="6895" y="2065"/>
                    <a:pt x="6871" y="2053"/>
                  </a:cubicBezTo>
                  <a:cubicBezTo>
                    <a:pt x="6823" y="2041"/>
                    <a:pt x="6764" y="2029"/>
                    <a:pt x="6716" y="2017"/>
                  </a:cubicBezTo>
                  <a:cubicBezTo>
                    <a:pt x="6710" y="2014"/>
                    <a:pt x="6703" y="2013"/>
                    <a:pt x="6697" y="2013"/>
                  </a:cubicBezTo>
                  <a:close/>
                  <a:moveTo>
                    <a:pt x="7878" y="2013"/>
                  </a:moveTo>
                  <a:cubicBezTo>
                    <a:pt x="7872" y="2013"/>
                    <a:pt x="7865" y="2014"/>
                    <a:pt x="7859" y="2017"/>
                  </a:cubicBezTo>
                  <a:cubicBezTo>
                    <a:pt x="7811" y="2029"/>
                    <a:pt x="7752" y="2053"/>
                    <a:pt x="7704" y="2065"/>
                  </a:cubicBezTo>
                  <a:cubicBezTo>
                    <a:pt x="7680" y="2065"/>
                    <a:pt x="7657" y="2089"/>
                    <a:pt x="7669" y="2113"/>
                  </a:cubicBezTo>
                  <a:cubicBezTo>
                    <a:pt x="7669" y="2136"/>
                    <a:pt x="7692" y="2148"/>
                    <a:pt x="7704" y="2148"/>
                  </a:cubicBezTo>
                  <a:cubicBezTo>
                    <a:pt x="7716" y="2148"/>
                    <a:pt x="7716" y="2148"/>
                    <a:pt x="7716" y="2136"/>
                  </a:cubicBezTo>
                  <a:cubicBezTo>
                    <a:pt x="7776" y="2136"/>
                    <a:pt x="7835" y="2113"/>
                    <a:pt x="7883" y="2101"/>
                  </a:cubicBezTo>
                  <a:cubicBezTo>
                    <a:pt x="7907" y="2089"/>
                    <a:pt x="7919" y="2065"/>
                    <a:pt x="7907" y="2041"/>
                  </a:cubicBezTo>
                  <a:cubicBezTo>
                    <a:pt x="7907" y="2024"/>
                    <a:pt x="7894" y="2013"/>
                    <a:pt x="7878" y="2013"/>
                  </a:cubicBezTo>
                  <a:close/>
                  <a:moveTo>
                    <a:pt x="3850" y="2012"/>
                  </a:moveTo>
                  <a:cubicBezTo>
                    <a:pt x="3834" y="2012"/>
                    <a:pt x="3819" y="2021"/>
                    <a:pt x="3811" y="2029"/>
                  </a:cubicBezTo>
                  <a:cubicBezTo>
                    <a:pt x="3799" y="2053"/>
                    <a:pt x="3811" y="2077"/>
                    <a:pt x="3835" y="2089"/>
                  </a:cubicBezTo>
                  <a:cubicBezTo>
                    <a:pt x="3882" y="2113"/>
                    <a:pt x="3930" y="2136"/>
                    <a:pt x="3990" y="2160"/>
                  </a:cubicBezTo>
                  <a:cubicBezTo>
                    <a:pt x="3990" y="2160"/>
                    <a:pt x="4001" y="2172"/>
                    <a:pt x="4001" y="2172"/>
                  </a:cubicBezTo>
                  <a:cubicBezTo>
                    <a:pt x="4013" y="2172"/>
                    <a:pt x="4037" y="2160"/>
                    <a:pt x="4037" y="2148"/>
                  </a:cubicBezTo>
                  <a:cubicBezTo>
                    <a:pt x="4049" y="2125"/>
                    <a:pt x="4037" y="2089"/>
                    <a:pt x="4013" y="2089"/>
                  </a:cubicBezTo>
                  <a:cubicBezTo>
                    <a:pt x="3966" y="2065"/>
                    <a:pt x="3918" y="2041"/>
                    <a:pt x="3870" y="2017"/>
                  </a:cubicBezTo>
                  <a:cubicBezTo>
                    <a:pt x="3864" y="2014"/>
                    <a:pt x="3857" y="2012"/>
                    <a:pt x="3850" y="2012"/>
                  </a:cubicBezTo>
                  <a:close/>
                  <a:moveTo>
                    <a:pt x="7025" y="2086"/>
                  </a:moveTo>
                  <a:cubicBezTo>
                    <a:pt x="7006" y="2086"/>
                    <a:pt x="6990" y="2105"/>
                    <a:pt x="6990" y="2125"/>
                  </a:cubicBezTo>
                  <a:cubicBezTo>
                    <a:pt x="6990" y="2148"/>
                    <a:pt x="7002" y="2172"/>
                    <a:pt x="7026" y="2172"/>
                  </a:cubicBezTo>
                  <a:lnTo>
                    <a:pt x="7061" y="2172"/>
                  </a:lnTo>
                  <a:cubicBezTo>
                    <a:pt x="7109" y="2184"/>
                    <a:pt x="7157" y="2184"/>
                    <a:pt x="7204" y="2184"/>
                  </a:cubicBezTo>
                  <a:cubicBezTo>
                    <a:pt x="7228" y="2184"/>
                    <a:pt x="7240" y="2172"/>
                    <a:pt x="7240" y="2148"/>
                  </a:cubicBezTo>
                  <a:cubicBezTo>
                    <a:pt x="7252" y="2125"/>
                    <a:pt x="7228" y="2101"/>
                    <a:pt x="7204" y="2101"/>
                  </a:cubicBezTo>
                  <a:cubicBezTo>
                    <a:pt x="7157" y="2101"/>
                    <a:pt x="7109" y="2089"/>
                    <a:pt x="7073" y="2089"/>
                  </a:cubicBezTo>
                  <a:lnTo>
                    <a:pt x="7038" y="2089"/>
                  </a:lnTo>
                  <a:cubicBezTo>
                    <a:pt x="7033" y="2087"/>
                    <a:pt x="7029" y="2086"/>
                    <a:pt x="7025" y="2086"/>
                  </a:cubicBezTo>
                  <a:close/>
                  <a:moveTo>
                    <a:pt x="7538" y="2089"/>
                  </a:moveTo>
                  <a:cubicBezTo>
                    <a:pt x="7478" y="2101"/>
                    <a:pt x="7430" y="2101"/>
                    <a:pt x="7371" y="2101"/>
                  </a:cubicBezTo>
                  <a:cubicBezTo>
                    <a:pt x="7347" y="2101"/>
                    <a:pt x="7335" y="2125"/>
                    <a:pt x="7335" y="2148"/>
                  </a:cubicBezTo>
                  <a:cubicBezTo>
                    <a:pt x="7335" y="2172"/>
                    <a:pt x="7347" y="2184"/>
                    <a:pt x="7371" y="2184"/>
                  </a:cubicBezTo>
                  <a:cubicBezTo>
                    <a:pt x="7430" y="2184"/>
                    <a:pt x="7490" y="2184"/>
                    <a:pt x="7550" y="2172"/>
                  </a:cubicBezTo>
                  <a:cubicBezTo>
                    <a:pt x="7573" y="2172"/>
                    <a:pt x="7585" y="2148"/>
                    <a:pt x="7585" y="2125"/>
                  </a:cubicBezTo>
                  <a:cubicBezTo>
                    <a:pt x="7585" y="2101"/>
                    <a:pt x="7561" y="2089"/>
                    <a:pt x="7538" y="2089"/>
                  </a:cubicBezTo>
                  <a:close/>
                  <a:moveTo>
                    <a:pt x="5936" y="2039"/>
                  </a:moveTo>
                  <a:cubicBezTo>
                    <a:pt x="5927" y="2039"/>
                    <a:pt x="5917" y="2043"/>
                    <a:pt x="5906" y="2053"/>
                  </a:cubicBezTo>
                  <a:cubicBezTo>
                    <a:pt x="5871" y="2077"/>
                    <a:pt x="5823" y="2113"/>
                    <a:pt x="5775" y="2136"/>
                  </a:cubicBezTo>
                  <a:cubicBezTo>
                    <a:pt x="5752" y="2148"/>
                    <a:pt x="5752" y="2172"/>
                    <a:pt x="5764" y="2196"/>
                  </a:cubicBezTo>
                  <a:cubicBezTo>
                    <a:pt x="5764" y="2208"/>
                    <a:pt x="5787" y="2220"/>
                    <a:pt x="5799" y="2220"/>
                  </a:cubicBezTo>
                  <a:cubicBezTo>
                    <a:pt x="5799" y="2220"/>
                    <a:pt x="5811" y="2220"/>
                    <a:pt x="5811" y="2208"/>
                  </a:cubicBezTo>
                  <a:cubicBezTo>
                    <a:pt x="5871" y="2184"/>
                    <a:pt x="5918" y="2148"/>
                    <a:pt x="5966" y="2113"/>
                  </a:cubicBezTo>
                  <a:cubicBezTo>
                    <a:pt x="5978" y="2101"/>
                    <a:pt x="5990" y="2077"/>
                    <a:pt x="5966" y="2053"/>
                  </a:cubicBezTo>
                  <a:cubicBezTo>
                    <a:pt x="5959" y="2046"/>
                    <a:pt x="5948" y="2039"/>
                    <a:pt x="5936" y="2039"/>
                  </a:cubicBezTo>
                  <a:close/>
                  <a:moveTo>
                    <a:pt x="4168" y="2148"/>
                  </a:moveTo>
                  <a:cubicBezTo>
                    <a:pt x="4156" y="2148"/>
                    <a:pt x="4132" y="2160"/>
                    <a:pt x="4121" y="2172"/>
                  </a:cubicBezTo>
                  <a:cubicBezTo>
                    <a:pt x="4109" y="2196"/>
                    <a:pt x="4121" y="2220"/>
                    <a:pt x="4144" y="2232"/>
                  </a:cubicBezTo>
                  <a:cubicBezTo>
                    <a:pt x="4192" y="2256"/>
                    <a:pt x="4251" y="2267"/>
                    <a:pt x="4299" y="2291"/>
                  </a:cubicBezTo>
                  <a:lnTo>
                    <a:pt x="4323" y="2291"/>
                  </a:lnTo>
                  <a:cubicBezTo>
                    <a:pt x="4335" y="2291"/>
                    <a:pt x="4347" y="2279"/>
                    <a:pt x="4359" y="2267"/>
                  </a:cubicBezTo>
                  <a:cubicBezTo>
                    <a:pt x="4359" y="2244"/>
                    <a:pt x="4359" y="2220"/>
                    <a:pt x="4335" y="2208"/>
                  </a:cubicBezTo>
                  <a:cubicBezTo>
                    <a:pt x="4275" y="2196"/>
                    <a:pt x="4228" y="2172"/>
                    <a:pt x="4168" y="2148"/>
                  </a:cubicBezTo>
                  <a:close/>
                  <a:moveTo>
                    <a:pt x="5633" y="2208"/>
                  </a:moveTo>
                  <a:cubicBezTo>
                    <a:pt x="5573" y="2232"/>
                    <a:pt x="5525" y="2256"/>
                    <a:pt x="5478" y="2267"/>
                  </a:cubicBezTo>
                  <a:cubicBezTo>
                    <a:pt x="5454" y="2279"/>
                    <a:pt x="5442" y="2303"/>
                    <a:pt x="5442" y="2315"/>
                  </a:cubicBezTo>
                  <a:cubicBezTo>
                    <a:pt x="5454" y="2339"/>
                    <a:pt x="5466" y="2351"/>
                    <a:pt x="5490" y="2351"/>
                  </a:cubicBezTo>
                  <a:lnTo>
                    <a:pt x="5502" y="2351"/>
                  </a:lnTo>
                  <a:cubicBezTo>
                    <a:pt x="5549" y="2339"/>
                    <a:pt x="5609" y="2315"/>
                    <a:pt x="5656" y="2291"/>
                  </a:cubicBezTo>
                  <a:cubicBezTo>
                    <a:pt x="5680" y="2279"/>
                    <a:pt x="5692" y="2256"/>
                    <a:pt x="5680" y="2232"/>
                  </a:cubicBezTo>
                  <a:cubicBezTo>
                    <a:pt x="5668" y="2220"/>
                    <a:pt x="5645" y="2208"/>
                    <a:pt x="5633" y="2208"/>
                  </a:cubicBezTo>
                  <a:close/>
                  <a:moveTo>
                    <a:pt x="4477" y="2252"/>
                  </a:moveTo>
                  <a:cubicBezTo>
                    <a:pt x="4458" y="2252"/>
                    <a:pt x="4442" y="2272"/>
                    <a:pt x="4442" y="2291"/>
                  </a:cubicBezTo>
                  <a:cubicBezTo>
                    <a:pt x="4430" y="2303"/>
                    <a:pt x="4442" y="2327"/>
                    <a:pt x="4466" y="2339"/>
                  </a:cubicBezTo>
                  <a:cubicBezTo>
                    <a:pt x="4525" y="2351"/>
                    <a:pt x="4585" y="2363"/>
                    <a:pt x="4644" y="2375"/>
                  </a:cubicBezTo>
                  <a:cubicBezTo>
                    <a:pt x="4668" y="2375"/>
                    <a:pt x="4680" y="2363"/>
                    <a:pt x="4692" y="2339"/>
                  </a:cubicBezTo>
                  <a:cubicBezTo>
                    <a:pt x="4692" y="2315"/>
                    <a:pt x="4680" y="2303"/>
                    <a:pt x="4656" y="2291"/>
                  </a:cubicBezTo>
                  <a:cubicBezTo>
                    <a:pt x="4597" y="2279"/>
                    <a:pt x="4549" y="2267"/>
                    <a:pt x="4490" y="2256"/>
                  </a:cubicBezTo>
                  <a:cubicBezTo>
                    <a:pt x="4485" y="2253"/>
                    <a:pt x="4481" y="2252"/>
                    <a:pt x="4477" y="2252"/>
                  </a:cubicBezTo>
                  <a:close/>
                  <a:moveTo>
                    <a:pt x="4823" y="2315"/>
                  </a:moveTo>
                  <a:cubicBezTo>
                    <a:pt x="4799" y="2315"/>
                    <a:pt x="4775" y="2327"/>
                    <a:pt x="4775" y="2351"/>
                  </a:cubicBezTo>
                  <a:cubicBezTo>
                    <a:pt x="4763" y="2375"/>
                    <a:pt x="4787" y="2398"/>
                    <a:pt x="4811" y="2398"/>
                  </a:cubicBezTo>
                  <a:cubicBezTo>
                    <a:pt x="4871" y="2410"/>
                    <a:pt x="4918" y="2410"/>
                    <a:pt x="4978" y="2410"/>
                  </a:cubicBezTo>
                  <a:cubicBezTo>
                    <a:pt x="5002" y="2410"/>
                    <a:pt x="5025" y="2398"/>
                    <a:pt x="5025" y="2375"/>
                  </a:cubicBezTo>
                  <a:cubicBezTo>
                    <a:pt x="5025" y="2351"/>
                    <a:pt x="5002" y="2327"/>
                    <a:pt x="4978" y="2327"/>
                  </a:cubicBezTo>
                  <a:cubicBezTo>
                    <a:pt x="4930" y="2327"/>
                    <a:pt x="4871" y="2327"/>
                    <a:pt x="4823" y="2315"/>
                  </a:cubicBezTo>
                  <a:close/>
                  <a:moveTo>
                    <a:pt x="5311" y="2303"/>
                  </a:moveTo>
                  <a:cubicBezTo>
                    <a:pt x="5264" y="2315"/>
                    <a:pt x="5204" y="2327"/>
                    <a:pt x="5156" y="2327"/>
                  </a:cubicBezTo>
                  <a:cubicBezTo>
                    <a:pt x="5133" y="2327"/>
                    <a:pt x="5109" y="2351"/>
                    <a:pt x="5109" y="2375"/>
                  </a:cubicBezTo>
                  <a:cubicBezTo>
                    <a:pt x="5109" y="2398"/>
                    <a:pt x="5133" y="2410"/>
                    <a:pt x="5156" y="2410"/>
                  </a:cubicBezTo>
                  <a:cubicBezTo>
                    <a:pt x="5216" y="2410"/>
                    <a:pt x="5275" y="2398"/>
                    <a:pt x="5335" y="2386"/>
                  </a:cubicBezTo>
                  <a:cubicBezTo>
                    <a:pt x="5347" y="2386"/>
                    <a:pt x="5371" y="2363"/>
                    <a:pt x="5359" y="2339"/>
                  </a:cubicBezTo>
                  <a:cubicBezTo>
                    <a:pt x="5359" y="2315"/>
                    <a:pt x="5335" y="2303"/>
                    <a:pt x="5311" y="2303"/>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 name="Google Shape;65;p2"/>
          <p:cNvGrpSpPr/>
          <p:nvPr/>
        </p:nvGrpSpPr>
        <p:grpSpPr>
          <a:xfrm rot="500999">
            <a:off x="7255775" y="4013064"/>
            <a:ext cx="1368724" cy="684373"/>
            <a:chOff x="6697867" y="-312822"/>
            <a:chExt cx="786877" cy="390023"/>
          </a:xfrm>
        </p:grpSpPr>
        <p:sp>
          <p:nvSpPr>
            <p:cNvPr id="66" name="Google Shape;66;p2"/>
            <p:cNvSpPr/>
            <p:nvPr/>
          </p:nvSpPr>
          <p:spPr>
            <a:xfrm>
              <a:off x="6835110" y="-192459"/>
              <a:ext cx="162228" cy="148026"/>
            </a:xfrm>
            <a:custGeom>
              <a:avLst/>
              <a:gdLst/>
              <a:ahLst/>
              <a:cxnLst/>
              <a:rect l="l" t="t" r="r" b="b"/>
              <a:pathLst>
                <a:path w="2013" h="1846" extrusionOk="0">
                  <a:moveTo>
                    <a:pt x="322" y="119"/>
                  </a:moveTo>
                  <a:lnTo>
                    <a:pt x="322" y="119"/>
                  </a:lnTo>
                  <a:cubicBezTo>
                    <a:pt x="810" y="238"/>
                    <a:pt x="1798" y="560"/>
                    <a:pt x="1917" y="655"/>
                  </a:cubicBezTo>
                  <a:cubicBezTo>
                    <a:pt x="1870" y="715"/>
                    <a:pt x="1667" y="798"/>
                    <a:pt x="1512" y="834"/>
                  </a:cubicBezTo>
                  <a:cubicBezTo>
                    <a:pt x="1215" y="655"/>
                    <a:pt x="655" y="310"/>
                    <a:pt x="322" y="119"/>
                  </a:cubicBezTo>
                  <a:close/>
                  <a:moveTo>
                    <a:pt x="155" y="214"/>
                  </a:moveTo>
                  <a:cubicBezTo>
                    <a:pt x="298" y="357"/>
                    <a:pt x="584" y="619"/>
                    <a:pt x="1155" y="1119"/>
                  </a:cubicBezTo>
                  <a:cubicBezTo>
                    <a:pt x="1096" y="1381"/>
                    <a:pt x="1000" y="1679"/>
                    <a:pt x="953" y="1750"/>
                  </a:cubicBezTo>
                  <a:cubicBezTo>
                    <a:pt x="834" y="1607"/>
                    <a:pt x="322" y="619"/>
                    <a:pt x="155" y="214"/>
                  </a:cubicBezTo>
                  <a:close/>
                  <a:moveTo>
                    <a:pt x="84" y="0"/>
                  </a:moveTo>
                  <a:cubicBezTo>
                    <a:pt x="72" y="0"/>
                    <a:pt x="60" y="0"/>
                    <a:pt x="48" y="12"/>
                  </a:cubicBezTo>
                  <a:lnTo>
                    <a:pt x="36" y="12"/>
                  </a:lnTo>
                  <a:cubicBezTo>
                    <a:pt x="36" y="12"/>
                    <a:pt x="36" y="24"/>
                    <a:pt x="36" y="24"/>
                  </a:cubicBezTo>
                  <a:cubicBezTo>
                    <a:pt x="12" y="48"/>
                    <a:pt x="0" y="72"/>
                    <a:pt x="107" y="310"/>
                  </a:cubicBezTo>
                  <a:cubicBezTo>
                    <a:pt x="215" y="560"/>
                    <a:pt x="834" y="1846"/>
                    <a:pt x="953" y="1846"/>
                  </a:cubicBezTo>
                  <a:cubicBezTo>
                    <a:pt x="989" y="1846"/>
                    <a:pt x="1084" y="1846"/>
                    <a:pt x="1239" y="1107"/>
                  </a:cubicBezTo>
                  <a:cubicBezTo>
                    <a:pt x="1239" y="1096"/>
                    <a:pt x="1239" y="1084"/>
                    <a:pt x="1227" y="1072"/>
                  </a:cubicBezTo>
                  <a:cubicBezTo>
                    <a:pt x="917" y="798"/>
                    <a:pt x="453" y="381"/>
                    <a:pt x="227" y="167"/>
                  </a:cubicBezTo>
                  <a:lnTo>
                    <a:pt x="227" y="167"/>
                  </a:lnTo>
                  <a:cubicBezTo>
                    <a:pt x="512" y="322"/>
                    <a:pt x="1096" y="679"/>
                    <a:pt x="1489" y="917"/>
                  </a:cubicBezTo>
                  <a:cubicBezTo>
                    <a:pt x="1501" y="929"/>
                    <a:pt x="1512" y="929"/>
                    <a:pt x="1524" y="929"/>
                  </a:cubicBezTo>
                  <a:cubicBezTo>
                    <a:pt x="1596" y="905"/>
                    <a:pt x="1953" y="798"/>
                    <a:pt x="2001" y="667"/>
                  </a:cubicBezTo>
                  <a:cubicBezTo>
                    <a:pt x="2001" y="667"/>
                    <a:pt x="2012" y="643"/>
                    <a:pt x="1989" y="619"/>
                  </a:cubicBezTo>
                  <a:cubicBezTo>
                    <a:pt x="1893" y="464"/>
                    <a:pt x="298" y="0"/>
                    <a:pt x="84"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6923355" y="-123737"/>
              <a:ext cx="36588" cy="59259"/>
            </a:xfrm>
            <a:custGeom>
              <a:avLst/>
              <a:gdLst/>
              <a:ahLst/>
              <a:cxnLst/>
              <a:rect l="l" t="t" r="r" b="b"/>
              <a:pathLst>
                <a:path w="454" h="739" extrusionOk="0">
                  <a:moveTo>
                    <a:pt x="417" y="0"/>
                  </a:moveTo>
                  <a:cubicBezTo>
                    <a:pt x="394" y="0"/>
                    <a:pt x="370" y="12"/>
                    <a:pt x="370" y="36"/>
                  </a:cubicBezTo>
                  <a:cubicBezTo>
                    <a:pt x="346" y="298"/>
                    <a:pt x="310" y="596"/>
                    <a:pt x="286" y="655"/>
                  </a:cubicBezTo>
                  <a:cubicBezTo>
                    <a:pt x="251" y="631"/>
                    <a:pt x="155" y="548"/>
                    <a:pt x="84" y="453"/>
                  </a:cubicBezTo>
                  <a:cubicBezTo>
                    <a:pt x="70" y="446"/>
                    <a:pt x="57" y="439"/>
                    <a:pt x="45" y="439"/>
                  </a:cubicBezTo>
                  <a:cubicBezTo>
                    <a:pt x="37" y="439"/>
                    <a:pt x="30" y="443"/>
                    <a:pt x="25" y="453"/>
                  </a:cubicBezTo>
                  <a:cubicBezTo>
                    <a:pt x="1" y="465"/>
                    <a:pt x="1" y="489"/>
                    <a:pt x="13" y="512"/>
                  </a:cubicBezTo>
                  <a:cubicBezTo>
                    <a:pt x="72" y="572"/>
                    <a:pt x="203" y="727"/>
                    <a:pt x="286" y="739"/>
                  </a:cubicBezTo>
                  <a:cubicBezTo>
                    <a:pt x="310" y="739"/>
                    <a:pt x="322" y="727"/>
                    <a:pt x="334" y="715"/>
                  </a:cubicBezTo>
                  <a:cubicBezTo>
                    <a:pt x="394" y="679"/>
                    <a:pt x="429" y="322"/>
                    <a:pt x="453" y="48"/>
                  </a:cubicBezTo>
                  <a:cubicBezTo>
                    <a:pt x="453" y="24"/>
                    <a:pt x="441" y="0"/>
                    <a:pt x="417"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7073734" y="-309534"/>
              <a:ext cx="264013" cy="149630"/>
            </a:xfrm>
            <a:custGeom>
              <a:avLst/>
              <a:gdLst/>
              <a:ahLst/>
              <a:cxnLst/>
              <a:rect l="l" t="t" r="r" b="b"/>
              <a:pathLst>
                <a:path w="3276" h="1866" extrusionOk="0">
                  <a:moveTo>
                    <a:pt x="1994" y="0"/>
                  </a:moveTo>
                  <a:cubicBezTo>
                    <a:pt x="1841" y="0"/>
                    <a:pt x="1704" y="87"/>
                    <a:pt x="1612" y="201"/>
                  </a:cubicBezTo>
                  <a:lnTo>
                    <a:pt x="1612" y="201"/>
                  </a:lnTo>
                  <a:cubicBezTo>
                    <a:pt x="1549" y="149"/>
                    <a:pt x="1467" y="103"/>
                    <a:pt x="1361" y="67"/>
                  </a:cubicBezTo>
                  <a:cubicBezTo>
                    <a:pt x="1274" y="37"/>
                    <a:pt x="1201" y="24"/>
                    <a:pt x="1140" y="24"/>
                  </a:cubicBezTo>
                  <a:cubicBezTo>
                    <a:pt x="764" y="24"/>
                    <a:pt x="826" y="508"/>
                    <a:pt x="826" y="508"/>
                  </a:cubicBezTo>
                  <a:cubicBezTo>
                    <a:pt x="786" y="484"/>
                    <a:pt x="744" y="473"/>
                    <a:pt x="701" y="473"/>
                  </a:cubicBezTo>
                  <a:cubicBezTo>
                    <a:pt x="378" y="473"/>
                    <a:pt x="0" y="1085"/>
                    <a:pt x="421" y="1401"/>
                  </a:cubicBezTo>
                  <a:cubicBezTo>
                    <a:pt x="555" y="1502"/>
                    <a:pt x="684" y="1546"/>
                    <a:pt x="794" y="1552"/>
                  </a:cubicBezTo>
                  <a:lnTo>
                    <a:pt x="794" y="1552"/>
                  </a:lnTo>
                  <a:cubicBezTo>
                    <a:pt x="830" y="1717"/>
                    <a:pt x="946" y="1861"/>
                    <a:pt x="1195" y="1865"/>
                  </a:cubicBezTo>
                  <a:cubicBezTo>
                    <a:pt x="1208" y="1865"/>
                    <a:pt x="1221" y="1865"/>
                    <a:pt x="1234" y="1865"/>
                  </a:cubicBezTo>
                  <a:cubicBezTo>
                    <a:pt x="1564" y="1865"/>
                    <a:pt x="1788" y="1790"/>
                    <a:pt x="1916" y="1677"/>
                  </a:cubicBezTo>
                  <a:lnTo>
                    <a:pt x="1916" y="1677"/>
                  </a:lnTo>
                  <a:cubicBezTo>
                    <a:pt x="1942" y="1713"/>
                    <a:pt x="1975" y="1749"/>
                    <a:pt x="2016" y="1782"/>
                  </a:cubicBezTo>
                  <a:cubicBezTo>
                    <a:pt x="2072" y="1825"/>
                    <a:pt x="2139" y="1844"/>
                    <a:pt x="2212" y="1844"/>
                  </a:cubicBezTo>
                  <a:cubicBezTo>
                    <a:pt x="2642" y="1844"/>
                    <a:pt x="3275" y="1180"/>
                    <a:pt x="2909" y="793"/>
                  </a:cubicBezTo>
                  <a:cubicBezTo>
                    <a:pt x="2808" y="686"/>
                    <a:pt x="2700" y="646"/>
                    <a:pt x="2599" y="646"/>
                  </a:cubicBezTo>
                  <a:cubicBezTo>
                    <a:pt x="2587" y="646"/>
                    <a:pt x="2575" y="647"/>
                    <a:pt x="2564" y="648"/>
                  </a:cubicBezTo>
                  <a:lnTo>
                    <a:pt x="2564" y="648"/>
                  </a:lnTo>
                  <a:cubicBezTo>
                    <a:pt x="2571" y="455"/>
                    <a:pt x="2478" y="232"/>
                    <a:pt x="2242" y="79"/>
                  </a:cubicBezTo>
                  <a:cubicBezTo>
                    <a:pt x="2157" y="24"/>
                    <a:pt x="2073" y="0"/>
                    <a:pt x="19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7084533" y="-312822"/>
              <a:ext cx="238063" cy="155724"/>
            </a:xfrm>
            <a:custGeom>
              <a:avLst/>
              <a:gdLst/>
              <a:ahLst/>
              <a:cxnLst/>
              <a:rect l="l" t="t" r="r" b="b"/>
              <a:pathLst>
                <a:path w="2954" h="1942" extrusionOk="0">
                  <a:moveTo>
                    <a:pt x="1489" y="299"/>
                  </a:moveTo>
                  <a:cubicBezTo>
                    <a:pt x="1608" y="418"/>
                    <a:pt x="1620" y="549"/>
                    <a:pt x="1596" y="632"/>
                  </a:cubicBezTo>
                  <a:cubicBezTo>
                    <a:pt x="1574" y="683"/>
                    <a:pt x="1543" y="707"/>
                    <a:pt x="1509" y="707"/>
                  </a:cubicBezTo>
                  <a:cubicBezTo>
                    <a:pt x="1487" y="707"/>
                    <a:pt x="1465" y="698"/>
                    <a:pt x="1442" y="680"/>
                  </a:cubicBezTo>
                  <a:cubicBezTo>
                    <a:pt x="1358" y="608"/>
                    <a:pt x="1382" y="441"/>
                    <a:pt x="1489" y="299"/>
                  </a:cubicBezTo>
                  <a:close/>
                  <a:moveTo>
                    <a:pt x="2382" y="739"/>
                  </a:moveTo>
                  <a:lnTo>
                    <a:pt x="2382" y="739"/>
                  </a:lnTo>
                  <a:cubicBezTo>
                    <a:pt x="2358" y="894"/>
                    <a:pt x="2263" y="1013"/>
                    <a:pt x="2132" y="1025"/>
                  </a:cubicBezTo>
                  <a:cubicBezTo>
                    <a:pt x="2132" y="1037"/>
                    <a:pt x="2120" y="1037"/>
                    <a:pt x="2108" y="1037"/>
                  </a:cubicBezTo>
                  <a:cubicBezTo>
                    <a:pt x="2073" y="1037"/>
                    <a:pt x="2073" y="1025"/>
                    <a:pt x="2073" y="1013"/>
                  </a:cubicBezTo>
                  <a:cubicBezTo>
                    <a:pt x="2073" y="942"/>
                    <a:pt x="2204" y="775"/>
                    <a:pt x="2382" y="739"/>
                  </a:cubicBezTo>
                  <a:close/>
                  <a:moveTo>
                    <a:pt x="834" y="1132"/>
                  </a:moveTo>
                  <a:cubicBezTo>
                    <a:pt x="858" y="1132"/>
                    <a:pt x="870" y="1156"/>
                    <a:pt x="894" y="1180"/>
                  </a:cubicBezTo>
                  <a:cubicBezTo>
                    <a:pt x="953" y="1263"/>
                    <a:pt x="965" y="1346"/>
                    <a:pt x="930" y="1418"/>
                  </a:cubicBezTo>
                  <a:cubicBezTo>
                    <a:pt x="894" y="1501"/>
                    <a:pt x="799" y="1549"/>
                    <a:pt x="692" y="1549"/>
                  </a:cubicBezTo>
                  <a:cubicBezTo>
                    <a:pt x="668" y="1406"/>
                    <a:pt x="715" y="1251"/>
                    <a:pt x="763" y="1180"/>
                  </a:cubicBezTo>
                  <a:cubicBezTo>
                    <a:pt x="787" y="1156"/>
                    <a:pt x="811" y="1132"/>
                    <a:pt x="834" y="1132"/>
                  </a:cubicBezTo>
                  <a:close/>
                  <a:moveTo>
                    <a:pt x="1811" y="1263"/>
                  </a:moveTo>
                  <a:cubicBezTo>
                    <a:pt x="1823" y="1263"/>
                    <a:pt x="1835" y="1287"/>
                    <a:pt x="1846" y="1323"/>
                  </a:cubicBezTo>
                  <a:cubicBezTo>
                    <a:pt x="1882" y="1442"/>
                    <a:pt x="1858" y="1561"/>
                    <a:pt x="1787" y="1644"/>
                  </a:cubicBezTo>
                  <a:cubicBezTo>
                    <a:pt x="1715" y="1525"/>
                    <a:pt x="1727" y="1394"/>
                    <a:pt x="1763" y="1311"/>
                  </a:cubicBezTo>
                  <a:cubicBezTo>
                    <a:pt x="1787" y="1275"/>
                    <a:pt x="1799" y="1263"/>
                    <a:pt x="1811" y="1263"/>
                  </a:cubicBezTo>
                  <a:close/>
                  <a:moveTo>
                    <a:pt x="1857" y="85"/>
                  </a:moveTo>
                  <a:cubicBezTo>
                    <a:pt x="1935" y="85"/>
                    <a:pt x="2013" y="108"/>
                    <a:pt x="2085" y="156"/>
                  </a:cubicBezTo>
                  <a:cubicBezTo>
                    <a:pt x="2275" y="263"/>
                    <a:pt x="2382" y="453"/>
                    <a:pt x="2394" y="644"/>
                  </a:cubicBezTo>
                  <a:cubicBezTo>
                    <a:pt x="2168" y="680"/>
                    <a:pt x="1989" y="882"/>
                    <a:pt x="1989" y="1013"/>
                  </a:cubicBezTo>
                  <a:cubicBezTo>
                    <a:pt x="1989" y="1061"/>
                    <a:pt x="2025" y="1108"/>
                    <a:pt x="2108" y="1108"/>
                  </a:cubicBezTo>
                  <a:lnTo>
                    <a:pt x="2144" y="1108"/>
                  </a:lnTo>
                  <a:cubicBezTo>
                    <a:pt x="2323" y="1084"/>
                    <a:pt x="2454" y="930"/>
                    <a:pt x="2466" y="715"/>
                  </a:cubicBezTo>
                  <a:cubicBezTo>
                    <a:pt x="2573" y="727"/>
                    <a:pt x="2656" y="775"/>
                    <a:pt x="2739" y="858"/>
                  </a:cubicBezTo>
                  <a:cubicBezTo>
                    <a:pt x="2882" y="1001"/>
                    <a:pt x="2847" y="1180"/>
                    <a:pt x="2799" y="1299"/>
                  </a:cubicBezTo>
                  <a:cubicBezTo>
                    <a:pt x="2668" y="1584"/>
                    <a:pt x="2335" y="1835"/>
                    <a:pt x="2085" y="1835"/>
                  </a:cubicBezTo>
                  <a:cubicBezTo>
                    <a:pt x="2013" y="1835"/>
                    <a:pt x="1954" y="1823"/>
                    <a:pt x="1906" y="1787"/>
                  </a:cubicBezTo>
                  <a:cubicBezTo>
                    <a:pt x="1882" y="1763"/>
                    <a:pt x="1858" y="1739"/>
                    <a:pt x="1835" y="1715"/>
                  </a:cubicBezTo>
                  <a:cubicBezTo>
                    <a:pt x="1942" y="1596"/>
                    <a:pt x="1977" y="1454"/>
                    <a:pt x="1930" y="1299"/>
                  </a:cubicBezTo>
                  <a:cubicBezTo>
                    <a:pt x="1894" y="1192"/>
                    <a:pt x="1846" y="1180"/>
                    <a:pt x="1811" y="1180"/>
                  </a:cubicBezTo>
                  <a:cubicBezTo>
                    <a:pt x="1763" y="1180"/>
                    <a:pt x="1715" y="1215"/>
                    <a:pt x="1692" y="1275"/>
                  </a:cubicBezTo>
                  <a:cubicBezTo>
                    <a:pt x="1632" y="1382"/>
                    <a:pt x="1620" y="1549"/>
                    <a:pt x="1727" y="1704"/>
                  </a:cubicBezTo>
                  <a:cubicBezTo>
                    <a:pt x="1620" y="1775"/>
                    <a:pt x="1442" y="1858"/>
                    <a:pt x="1096" y="1858"/>
                  </a:cubicBezTo>
                  <a:lnTo>
                    <a:pt x="1061" y="1858"/>
                  </a:lnTo>
                  <a:cubicBezTo>
                    <a:pt x="846" y="1858"/>
                    <a:pt x="751" y="1739"/>
                    <a:pt x="715" y="1632"/>
                  </a:cubicBezTo>
                  <a:cubicBezTo>
                    <a:pt x="846" y="1632"/>
                    <a:pt x="953" y="1561"/>
                    <a:pt x="1013" y="1454"/>
                  </a:cubicBezTo>
                  <a:cubicBezTo>
                    <a:pt x="1061" y="1346"/>
                    <a:pt x="1037" y="1227"/>
                    <a:pt x="953" y="1120"/>
                  </a:cubicBezTo>
                  <a:cubicBezTo>
                    <a:pt x="918" y="1061"/>
                    <a:pt x="870" y="1049"/>
                    <a:pt x="834" y="1049"/>
                  </a:cubicBezTo>
                  <a:cubicBezTo>
                    <a:pt x="787" y="1049"/>
                    <a:pt x="739" y="1073"/>
                    <a:pt x="703" y="1120"/>
                  </a:cubicBezTo>
                  <a:cubicBezTo>
                    <a:pt x="632" y="1215"/>
                    <a:pt x="596" y="1382"/>
                    <a:pt x="608" y="1537"/>
                  </a:cubicBezTo>
                  <a:cubicBezTo>
                    <a:pt x="513" y="1513"/>
                    <a:pt x="418" y="1477"/>
                    <a:pt x="311" y="1394"/>
                  </a:cubicBezTo>
                  <a:cubicBezTo>
                    <a:pt x="156" y="1287"/>
                    <a:pt x="108" y="1108"/>
                    <a:pt x="168" y="906"/>
                  </a:cubicBezTo>
                  <a:cubicBezTo>
                    <a:pt x="239" y="715"/>
                    <a:pt x="418" y="549"/>
                    <a:pt x="572" y="549"/>
                  </a:cubicBezTo>
                  <a:cubicBezTo>
                    <a:pt x="608" y="549"/>
                    <a:pt x="644" y="561"/>
                    <a:pt x="668" y="572"/>
                  </a:cubicBezTo>
                  <a:cubicBezTo>
                    <a:pt x="674" y="578"/>
                    <a:pt x="683" y="581"/>
                    <a:pt x="692" y="581"/>
                  </a:cubicBezTo>
                  <a:cubicBezTo>
                    <a:pt x="700" y="581"/>
                    <a:pt x="709" y="578"/>
                    <a:pt x="715" y="572"/>
                  </a:cubicBezTo>
                  <a:cubicBezTo>
                    <a:pt x="727" y="561"/>
                    <a:pt x="739" y="549"/>
                    <a:pt x="739" y="537"/>
                  </a:cubicBezTo>
                  <a:cubicBezTo>
                    <a:pt x="739" y="537"/>
                    <a:pt x="703" y="299"/>
                    <a:pt x="811" y="180"/>
                  </a:cubicBezTo>
                  <a:cubicBezTo>
                    <a:pt x="858" y="125"/>
                    <a:pt x="925" y="98"/>
                    <a:pt x="1010" y="98"/>
                  </a:cubicBezTo>
                  <a:cubicBezTo>
                    <a:pt x="1073" y="98"/>
                    <a:pt x="1146" y="113"/>
                    <a:pt x="1227" y="144"/>
                  </a:cubicBezTo>
                  <a:cubicBezTo>
                    <a:pt x="1299" y="168"/>
                    <a:pt x="1370" y="203"/>
                    <a:pt x="1418" y="239"/>
                  </a:cubicBezTo>
                  <a:cubicBezTo>
                    <a:pt x="1299" y="406"/>
                    <a:pt x="1263" y="620"/>
                    <a:pt x="1394" y="739"/>
                  </a:cubicBezTo>
                  <a:cubicBezTo>
                    <a:pt x="1433" y="769"/>
                    <a:pt x="1475" y="784"/>
                    <a:pt x="1515" y="784"/>
                  </a:cubicBezTo>
                  <a:cubicBezTo>
                    <a:pt x="1585" y="784"/>
                    <a:pt x="1649" y="739"/>
                    <a:pt x="1680" y="656"/>
                  </a:cubicBezTo>
                  <a:cubicBezTo>
                    <a:pt x="1715" y="537"/>
                    <a:pt x="1692" y="370"/>
                    <a:pt x="1537" y="227"/>
                  </a:cubicBezTo>
                  <a:cubicBezTo>
                    <a:pt x="1629" y="135"/>
                    <a:pt x="1743" y="85"/>
                    <a:pt x="1857" y="85"/>
                  </a:cubicBezTo>
                  <a:close/>
                  <a:moveTo>
                    <a:pt x="1858" y="1"/>
                  </a:moveTo>
                  <a:cubicBezTo>
                    <a:pt x="1715" y="1"/>
                    <a:pt x="1573" y="61"/>
                    <a:pt x="1465" y="180"/>
                  </a:cubicBezTo>
                  <a:cubicBezTo>
                    <a:pt x="1406" y="132"/>
                    <a:pt x="1334" y="96"/>
                    <a:pt x="1239" y="61"/>
                  </a:cubicBezTo>
                  <a:cubicBezTo>
                    <a:pt x="1154" y="34"/>
                    <a:pt x="1078" y="20"/>
                    <a:pt x="1010" y="20"/>
                  </a:cubicBezTo>
                  <a:cubicBezTo>
                    <a:pt x="896" y="20"/>
                    <a:pt x="806" y="58"/>
                    <a:pt x="739" y="132"/>
                  </a:cubicBezTo>
                  <a:cubicBezTo>
                    <a:pt x="656" y="239"/>
                    <a:pt x="644" y="394"/>
                    <a:pt x="644" y="477"/>
                  </a:cubicBezTo>
                  <a:cubicBezTo>
                    <a:pt x="620" y="477"/>
                    <a:pt x="584" y="465"/>
                    <a:pt x="561" y="465"/>
                  </a:cubicBezTo>
                  <a:cubicBezTo>
                    <a:pt x="370" y="465"/>
                    <a:pt x="168" y="656"/>
                    <a:pt x="84" y="894"/>
                  </a:cubicBezTo>
                  <a:cubicBezTo>
                    <a:pt x="1" y="1120"/>
                    <a:pt x="72" y="1334"/>
                    <a:pt x="263" y="1477"/>
                  </a:cubicBezTo>
                  <a:cubicBezTo>
                    <a:pt x="382" y="1561"/>
                    <a:pt x="501" y="1620"/>
                    <a:pt x="620" y="1632"/>
                  </a:cubicBezTo>
                  <a:cubicBezTo>
                    <a:pt x="680" y="1835"/>
                    <a:pt x="834" y="1942"/>
                    <a:pt x="1049" y="1942"/>
                  </a:cubicBezTo>
                  <a:lnTo>
                    <a:pt x="1096" y="1942"/>
                  </a:lnTo>
                  <a:cubicBezTo>
                    <a:pt x="1394" y="1942"/>
                    <a:pt x="1620" y="1882"/>
                    <a:pt x="1775" y="1775"/>
                  </a:cubicBezTo>
                  <a:cubicBezTo>
                    <a:pt x="1799" y="1799"/>
                    <a:pt x="1823" y="1823"/>
                    <a:pt x="1858" y="1846"/>
                  </a:cubicBezTo>
                  <a:cubicBezTo>
                    <a:pt x="1918" y="1906"/>
                    <a:pt x="1989" y="1930"/>
                    <a:pt x="2085" y="1930"/>
                  </a:cubicBezTo>
                  <a:cubicBezTo>
                    <a:pt x="2370" y="1930"/>
                    <a:pt x="2739" y="1656"/>
                    <a:pt x="2870" y="1346"/>
                  </a:cubicBezTo>
                  <a:cubicBezTo>
                    <a:pt x="2954" y="1132"/>
                    <a:pt x="2930" y="942"/>
                    <a:pt x="2799" y="799"/>
                  </a:cubicBezTo>
                  <a:cubicBezTo>
                    <a:pt x="2704" y="703"/>
                    <a:pt x="2597" y="644"/>
                    <a:pt x="2466" y="644"/>
                  </a:cubicBezTo>
                  <a:cubicBezTo>
                    <a:pt x="2454" y="418"/>
                    <a:pt x="2335" y="215"/>
                    <a:pt x="2120" y="84"/>
                  </a:cubicBezTo>
                  <a:cubicBezTo>
                    <a:pt x="2037" y="25"/>
                    <a:pt x="1942" y="1"/>
                    <a:pt x="1858"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6697867" y="-79794"/>
              <a:ext cx="67293" cy="67839"/>
            </a:xfrm>
            <a:custGeom>
              <a:avLst/>
              <a:gdLst/>
              <a:ahLst/>
              <a:cxnLst/>
              <a:rect l="l" t="t" r="r" b="b"/>
              <a:pathLst>
                <a:path w="835" h="846" extrusionOk="0">
                  <a:moveTo>
                    <a:pt x="441" y="131"/>
                  </a:moveTo>
                  <a:cubicBezTo>
                    <a:pt x="453" y="167"/>
                    <a:pt x="465" y="202"/>
                    <a:pt x="477" y="226"/>
                  </a:cubicBezTo>
                  <a:cubicBezTo>
                    <a:pt x="489" y="310"/>
                    <a:pt x="501" y="333"/>
                    <a:pt x="513" y="345"/>
                  </a:cubicBezTo>
                  <a:cubicBezTo>
                    <a:pt x="513" y="357"/>
                    <a:pt x="537" y="369"/>
                    <a:pt x="620" y="393"/>
                  </a:cubicBezTo>
                  <a:cubicBezTo>
                    <a:pt x="644" y="405"/>
                    <a:pt x="679" y="417"/>
                    <a:pt x="703" y="429"/>
                  </a:cubicBezTo>
                  <a:cubicBezTo>
                    <a:pt x="656" y="453"/>
                    <a:pt x="596" y="476"/>
                    <a:pt x="537" y="500"/>
                  </a:cubicBezTo>
                  <a:cubicBezTo>
                    <a:pt x="525" y="500"/>
                    <a:pt x="513" y="512"/>
                    <a:pt x="513" y="524"/>
                  </a:cubicBezTo>
                  <a:cubicBezTo>
                    <a:pt x="477" y="595"/>
                    <a:pt x="441" y="667"/>
                    <a:pt x="417" y="714"/>
                  </a:cubicBezTo>
                  <a:cubicBezTo>
                    <a:pt x="394" y="667"/>
                    <a:pt x="370" y="583"/>
                    <a:pt x="358" y="512"/>
                  </a:cubicBezTo>
                  <a:cubicBezTo>
                    <a:pt x="358" y="488"/>
                    <a:pt x="334" y="476"/>
                    <a:pt x="322" y="476"/>
                  </a:cubicBezTo>
                  <a:cubicBezTo>
                    <a:pt x="251" y="464"/>
                    <a:pt x="167" y="453"/>
                    <a:pt x="120" y="441"/>
                  </a:cubicBezTo>
                  <a:cubicBezTo>
                    <a:pt x="179" y="405"/>
                    <a:pt x="263" y="369"/>
                    <a:pt x="346" y="333"/>
                  </a:cubicBezTo>
                  <a:cubicBezTo>
                    <a:pt x="358" y="333"/>
                    <a:pt x="370" y="322"/>
                    <a:pt x="370" y="310"/>
                  </a:cubicBezTo>
                  <a:cubicBezTo>
                    <a:pt x="394" y="250"/>
                    <a:pt x="417" y="179"/>
                    <a:pt x="441" y="131"/>
                  </a:cubicBezTo>
                  <a:close/>
                  <a:moveTo>
                    <a:pt x="453" y="0"/>
                  </a:moveTo>
                  <a:cubicBezTo>
                    <a:pt x="429" y="0"/>
                    <a:pt x="394" y="0"/>
                    <a:pt x="298" y="262"/>
                  </a:cubicBezTo>
                  <a:cubicBezTo>
                    <a:pt x="25" y="381"/>
                    <a:pt x="13" y="417"/>
                    <a:pt x="1" y="429"/>
                  </a:cubicBezTo>
                  <a:cubicBezTo>
                    <a:pt x="1" y="441"/>
                    <a:pt x="1" y="464"/>
                    <a:pt x="13" y="476"/>
                  </a:cubicBezTo>
                  <a:cubicBezTo>
                    <a:pt x="25" y="488"/>
                    <a:pt x="36" y="512"/>
                    <a:pt x="286" y="560"/>
                  </a:cubicBezTo>
                  <a:cubicBezTo>
                    <a:pt x="358" y="845"/>
                    <a:pt x="382" y="845"/>
                    <a:pt x="406" y="845"/>
                  </a:cubicBezTo>
                  <a:cubicBezTo>
                    <a:pt x="406" y="845"/>
                    <a:pt x="406" y="845"/>
                    <a:pt x="417" y="834"/>
                  </a:cubicBezTo>
                  <a:cubicBezTo>
                    <a:pt x="441" y="834"/>
                    <a:pt x="465" y="834"/>
                    <a:pt x="584" y="572"/>
                  </a:cubicBezTo>
                  <a:cubicBezTo>
                    <a:pt x="656" y="548"/>
                    <a:pt x="787" y="500"/>
                    <a:pt x="822" y="464"/>
                  </a:cubicBezTo>
                  <a:cubicBezTo>
                    <a:pt x="822" y="464"/>
                    <a:pt x="834" y="441"/>
                    <a:pt x="834" y="429"/>
                  </a:cubicBezTo>
                  <a:cubicBezTo>
                    <a:pt x="822" y="393"/>
                    <a:pt x="787" y="369"/>
                    <a:pt x="644" y="322"/>
                  </a:cubicBezTo>
                  <a:cubicBezTo>
                    <a:pt x="620" y="310"/>
                    <a:pt x="584" y="298"/>
                    <a:pt x="572" y="298"/>
                  </a:cubicBezTo>
                  <a:cubicBezTo>
                    <a:pt x="572" y="274"/>
                    <a:pt x="560" y="238"/>
                    <a:pt x="548" y="214"/>
                  </a:cubicBezTo>
                  <a:cubicBezTo>
                    <a:pt x="525" y="95"/>
                    <a:pt x="513" y="48"/>
                    <a:pt x="489" y="24"/>
                  </a:cubicBezTo>
                  <a:cubicBezTo>
                    <a:pt x="489"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7388324" y="27485"/>
              <a:ext cx="49966" cy="49716"/>
            </a:xfrm>
            <a:custGeom>
              <a:avLst/>
              <a:gdLst/>
              <a:ahLst/>
              <a:cxnLst/>
              <a:rect l="l" t="t" r="r" b="b"/>
              <a:pathLst>
                <a:path w="620" h="620" extrusionOk="0">
                  <a:moveTo>
                    <a:pt x="310" y="95"/>
                  </a:moveTo>
                  <a:cubicBezTo>
                    <a:pt x="441" y="95"/>
                    <a:pt x="536" y="191"/>
                    <a:pt x="536" y="310"/>
                  </a:cubicBezTo>
                  <a:cubicBezTo>
                    <a:pt x="536" y="441"/>
                    <a:pt x="429" y="536"/>
                    <a:pt x="310" y="536"/>
                  </a:cubicBezTo>
                  <a:cubicBezTo>
                    <a:pt x="251" y="536"/>
                    <a:pt x="191" y="512"/>
                    <a:pt x="155" y="464"/>
                  </a:cubicBezTo>
                  <a:cubicBezTo>
                    <a:pt x="108" y="429"/>
                    <a:pt x="96" y="369"/>
                    <a:pt x="96" y="310"/>
                  </a:cubicBezTo>
                  <a:cubicBezTo>
                    <a:pt x="96" y="191"/>
                    <a:pt x="191" y="95"/>
                    <a:pt x="310" y="95"/>
                  </a:cubicBezTo>
                  <a:close/>
                  <a:moveTo>
                    <a:pt x="310" y="0"/>
                  </a:moveTo>
                  <a:cubicBezTo>
                    <a:pt x="144" y="0"/>
                    <a:pt x="1" y="143"/>
                    <a:pt x="1" y="310"/>
                  </a:cubicBezTo>
                  <a:cubicBezTo>
                    <a:pt x="1" y="393"/>
                    <a:pt x="36" y="464"/>
                    <a:pt x="96" y="524"/>
                  </a:cubicBezTo>
                  <a:cubicBezTo>
                    <a:pt x="155" y="583"/>
                    <a:pt x="227" y="619"/>
                    <a:pt x="310" y="619"/>
                  </a:cubicBezTo>
                  <a:cubicBezTo>
                    <a:pt x="477" y="619"/>
                    <a:pt x="620" y="488"/>
                    <a:pt x="620" y="310"/>
                  </a:cubicBezTo>
                  <a:cubicBezTo>
                    <a:pt x="620" y="143"/>
                    <a:pt x="477" y="0"/>
                    <a:pt x="310"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7004911" y="-110346"/>
              <a:ext cx="479833" cy="130866"/>
            </a:xfrm>
            <a:custGeom>
              <a:avLst/>
              <a:gdLst/>
              <a:ahLst/>
              <a:cxnLst/>
              <a:rect l="l" t="t" r="r" b="b"/>
              <a:pathLst>
                <a:path w="5954" h="1632" extrusionOk="0">
                  <a:moveTo>
                    <a:pt x="4918" y="0"/>
                  </a:moveTo>
                  <a:cubicBezTo>
                    <a:pt x="4894" y="0"/>
                    <a:pt x="4870" y="12"/>
                    <a:pt x="4870" y="36"/>
                  </a:cubicBezTo>
                  <a:cubicBezTo>
                    <a:pt x="4858" y="60"/>
                    <a:pt x="4882" y="83"/>
                    <a:pt x="4906" y="83"/>
                  </a:cubicBezTo>
                  <a:cubicBezTo>
                    <a:pt x="4954" y="95"/>
                    <a:pt x="5001" y="107"/>
                    <a:pt x="5061" y="119"/>
                  </a:cubicBezTo>
                  <a:lnTo>
                    <a:pt x="5073" y="119"/>
                  </a:lnTo>
                  <a:cubicBezTo>
                    <a:pt x="5085" y="119"/>
                    <a:pt x="5109" y="107"/>
                    <a:pt x="5109" y="95"/>
                  </a:cubicBezTo>
                  <a:cubicBezTo>
                    <a:pt x="5120" y="72"/>
                    <a:pt x="5109" y="48"/>
                    <a:pt x="5085" y="36"/>
                  </a:cubicBezTo>
                  <a:cubicBezTo>
                    <a:pt x="5025" y="24"/>
                    <a:pt x="4966" y="0"/>
                    <a:pt x="4918" y="0"/>
                  </a:cubicBezTo>
                  <a:close/>
                  <a:moveTo>
                    <a:pt x="4728" y="0"/>
                  </a:moveTo>
                  <a:cubicBezTo>
                    <a:pt x="4668" y="12"/>
                    <a:pt x="4620" y="24"/>
                    <a:pt x="4561" y="48"/>
                  </a:cubicBezTo>
                  <a:cubicBezTo>
                    <a:pt x="4537" y="60"/>
                    <a:pt x="4525" y="83"/>
                    <a:pt x="4537" y="107"/>
                  </a:cubicBezTo>
                  <a:cubicBezTo>
                    <a:pt x="4549" y="119"/>
                    <a:pt x="4561" y="131"/>
                    <a:pt x="4573" y="131"/>
                  </a:cubicBezTo>
                  <a:lnTo>
                    <a:pt x="4597" y="131"/>
                  </a:lnTo>
                  <a:cubicBezTo>
                    <a:pt x="4644" y="107"/>
                    <a:pt x="4692" y="95"/>
                    <a:pt x="4739" y="83"/>
                  </a:cubicBezTo>
                  <a:cubicBezTo>
                    <a:pt x="4763" y="83"/>
                    <a:pt x="4787" y="60"/>
                    <a:pt x="4775" y="36"/>
                  </a:cubicBezTo>
                  <a:cubicBezTo>
                    <a:pt x="4775" y="12"/>
                    <a:pt x="4751" y="0"/>
                    <a:pt x="4728" y="0"/>
                  </a:cubicBezTo>
                  <a:close/>
                  <a:moveTo>
                    <a:pt x="5232" y="103"/>
                  </a:moveTo>
                  <a:cubicBezTo>
                    <a:pt x="5216" y="103"/>
                    <a:pt x="5201" y="114"/>
                    <a:pt x="5192" y="131"/>
                  </a:cubicBezTo>
                  <a:cubicBezTo>
                    <a:pt x="5180" y="143"/>
                    <a:pt x="5192" y="167"/>
                    <a:pt x="5204" y="179"/>
                  </a:cubicBezTo>
                  <a:cubicBezTo>
                    <a:pt x="5251" y="202"/>
                    <a:pt x="5299" y="226"/>
                    <a:pt x="5359" y="262"/>
                  </a:cubicBezTo>
                  <a:lnTo>
                    <a:pt x="5370" y="262"/>
                  </a:lnTo>
                  <a:cubicBezTo>
                    <a:pt x="5394" y="262"/>
                    <a:pt x="5406" y="262"/>
                    <a:pt x="5406" y="250"/>
                  </a:cubicBezTo>
                  <a:cubicBezTo>
                    <a:pt x="5418" y="226"/>
                    <a:pt x="5418" y="202"/>
                    <a:pt x="5394" y="191"/>
                  </a:cubicBezTo>
                  <a:cubicBezTo>
                    <a:pt x="5347" y="155"/>
                    <a:pt x="5299" y="131"/>
                    <a:pt x="5251" y="107"/>
                  </a:cubicBezTo>
                  <a:cubicBezTo>
                    <a:pt x="5245" y="104"/>
                    <a:pt x="5239" y="103"/>
                    <a:pt x="5232" y="103"/>
                  </a:cubicBezTo>
                  <a:close/>
                  <a:moveTo>
                    <a:pt x="4430" y="135"/>
                  </a:moveTo>
                  <a:cubicBezTo>
                    <a:pt x="4420" y="135"/>
                    <a:pt x="4411" y="138"/>
                    <a:pt x="4406" y="143"/>
                  </a:cubicBezTo>
                  <a:cubicBezTo>
                    <a:pt x="4358" y="179"/>
                    <a:pt x="4323" y="214"/>
                    <a:pt x="4275" y="262"/>
                  </a:cubicBezTo>
                  <a:cubicBezTo>
                    <a:pt x="4251" y="274"/>
                    <a:pt x="4251" y="298"/>
                    <a:pt x="4275" y="322"/>
                  </a:cubicBezTo>
                  <a:cubicBezTo>
                    <a:pt x="4287" y="322"/>
                    <a:pt x="4287" y="333"/>
                    <a:pt x="4299" y="333"/>
                  </a:cubicBezTo>
                  <a:cubicBezTo>
                    <a:pt x="4311" y="333"/>
                    <a:pt x="4323" y="322"/>
                    <a:pt x="4335" y="322"/>
                  </a:cubicBezTo>
                  <a:cubicBezTo>
                    <a:pt x="4370" y="274"/>
                    <a:pt x="4418" y="238"/>
                    <a:pt x="4454" y="214"/>
                  </a:cubicBezTo>
                  <a:cubicBezTo>
                    <a:pt x="4477" y="191"/>
                    <a:pt x="4477" y="167"/>
                    <a:pt x="4466" y="155"/>
                  </a:cubicBezTo>
                  <a:cubicBezTo>
                    <a:pt x="4459" y="141"/>
                    <a:pt x="4443" y="135"/>
                    <a:pt x="4430" y="135"/>
                  </a:cubicBezTo>
                  <a:close/>
                  <a:moveTo>
                    <a:pt x="5513" y="278"/>
                  </a:moveTo>
                  <a:cubicBezTo>
                    <a:pt x="5500" y="278"/>
                    <a:pt x="5485" y="284"/>
                    <a:pt x="5478" y="298"/>
                  </a:cubicBezTo>
                  <a:cubicBezTo>
                    <a:pt x="5466" y="310"/>
                    <a:pt x="5466" y="345"/>
                    <a:pt x="5490" y="357"/>
                  </a:cubicBezTo>
                  <a:cubicBezTo>
                    <a:pt x="5537" y="381"/>
                    <a:pt x="5573" y="417"/>
                    <a:pt x="5620" y="453"/>
                  </a:cubicBezTo>
                  <a:cubicBezTo>
                    <a:pt x="5632" y="464"/>
                    <a:pt x="5644" y="464"/>
                    <a:pt x="5656" y="464"/>
                  </a:cubicBezTo>
                  <a:cubicBezTo>
                    <a:pt x="5668" y="464"/>
                    <a:pt x="5680" y="464"/>
                    <a:pt x="5680" y="453"/>
                  </a:cubicBezTo>
                  <a:cubicBezTo>
                    <a:pt x="5704" y="429"/>
                    <a:pt x="5692" y="405"/>
                    <a:pt x="5680" y="393"/>
                  </a:cubicBezTo>
                  <a:cubicBezTo>
                    <a:pt x="5632" y="357"/>
                    <a:pt x="5585" y="322"/>
                    <a:pt x="5537" y="286"/>
                  </a:cubicBezTo>
                  <a:cubicBezTo>
                    <a:pt x="5532" y="281"/>
                    <a:pt x="5523" y="278"/>
                    <a:pt x="5513" y="278"/>
                  </a:cubicBezTo>
                  <a:close/>
                  <a:moveTo>
                    <a:pt x="245" y="313"/>
                  </a:moveTo>
                  <a:cubicBezTo>
                    <a:pt x="233" y="313"/>
                    <a:pt x="221" y="316"/>
                    <a:pt x="215" y="322"/>
                  </a:cubicBezTo>
                  <a:cubicBezTo>
                    <a:pt x="215" y="322"/>
                    <a:pt x="156" y="381"/>
                    <a:pt x="96" y="464"/>
                  </a:cubicBezTo>
                  <a:cubicBezTo>
                    <a:pt x="84" y="488"/>
                    <a:pt x="96" y="512"/>
                    <a:pt x="108" y="524"/>
                  </a:cubicBezTo>
                  <a:lnTo>
                    <a:pt x="132" y="524"/>
                  </a:lnTo>
                  <a:cubicBezTo>
                    <a:pt x="144" y="524"/>
                    <a:pt x="167" y="524"/>
                    <a:pt x="167" y="512"/>
                  </a:cubicBezTo>
                  <a:cubicBezTo>
                    <a:pt x="215" y="429"/>
                    <a:pt x="275" y="381"/>
                    <a:pt x="275" y="381"/>
                  </a:cubicBezTo>
                  <a:cubicBezTo>
                    <a:pt x="286" y="369"/>
                    <a:pt x="286" y="345"/>
                    <a:pt x="275" y="322"/>
                  </a:cubicBezTo>
                  <a:cubicBezTo>
                    <a:pt x="269" y="316"/>
                    <a:pt x="257" y="313"/>
                    <a:pt x="245" y="313"/>
                  </a:cubicBezTo>
                  <a:close/>
                  <a:moveTo>
                    <a:pt x="2406" y="393"/>
                  </a:moveTo>
                  <a:cubicBezTo>
                    <a:pt x="2334" y="393"/>
                    <a:pt x="2263" y="417"/>
                    <a:pt x="2215" y="464"/>
                  </a:cubicBezTo>
                  <a:cubicBezTo>
                    <a:pt x="2203" y="488"/>
                    <a:pt x="2203" y="512"/>
                    <a:pt x="2215" y="524"/>
                  </a:cubicBezTo>
                  <a:cubicBezTo>
                    <a:pt x="2227" y="536"/>
                    <a:pt x="2239" y="536"/>
                    <a:pt x="2251" y="536"/>
                  </a:cubicBezTo>
                  <a:cubicBezTo>
                    <a:pt x="2251" y="536"/>
                    <a:pt x="2263" y="536"/>
                    <a:pt x="2275" y="524"/>
                  </a:cubicBezTo>
                  <a:cubicBezTo>
                    <a:pt x="2311" y="500"/>
                    <a:pt x="2346" y="476"/>
                    <a:pt x="2382" y="476"/>
                  </a:cubicBezTo>
                  <a:lnTo>
                    <a:pt x="2394" y="476"/>
                  </a:lnTo>
                  <a:cubicBezTo>
                    <a:pt x="2418" y="476"/>
                    <a:pt x="2442" y="464"/>
                    <a:pt x="2442" y="441"/>
                  </a:cubicBezTo>
                  <a:cubicBezTo>
                    <a:pt x="2442" y="417"/>
                    <a:pt x="2430" y="393"/>
                    <a:pt x="2406" y="393"/>
                  </a:cubicBezTo>
                  <a:close/>
                  <a:moveTo>
                    <a:pt x="4186" y="372"/>
                  </a:moveTo>
                  <a:cubicBezTo>
                    <a:pt x="4174" y="372"/>
                    <a:pt x="4162" y="375"/>
                    <a:pt x="4156" y="381"/>
                  </a:cubicBezTo>
                  <a:cubicBezTo>
                    <a:pt x="4120" y="429"/>
                    <a:pt x="4085" y="476"/>
                    <a:pt x="4049" y="524"/>
                  </a:cubicBezTo>
                  <a:cubicBezTo>
                    <a:pt x="4037" y="536"/>
                    <a:pt x="4037" y="572"/>
                    <a:pt x="4061" y="583"/>
                  </a:cubicBezTo>
                  <a:lnTo>
                    <a:pt x="4085" y="583"/>
                  </a:lnTo>
                  <a:cubicBezTo>
                    <a:pt x="4096" y="583"/>
                    <a:pt x="4108" y="583"/>
                    <a:pt x="4120" y="572"/>
                  </a:cubicBezTo>
                  <a:cubicBezTo>
                    <a:pt x="4156" y="524"/>
                    <a:pt x="4192" y="476"/>
                    <a:pt x="4227" y="441"/>
                  </a:cubicBezTo>
                  <a:cubicBezTo>
                    <a:pt x="4239" y="417"/>
                    <a:pt x="4239" y="393"/>
                    <a:pt x="4216" y="381"/>
                  </a:cubicBezTo>
                  <a:cubicBezTo>
                    <a:pt x="4210" y="375"/>
                    <a:pt x="4198" y="372"/>
                    <a:pt x="4186" y="372"/>
                  </a:cubicBezTo>
                  <a:close/>
                  <a:moveTo>
                    <a:pt x="2556" y="457"/>
                  </a:moveTo>
                  <a:cubicBezTo>
                    <a:pt x="2543" y="457"/>
                    <a:pt x="2532" y="462"/>
                    <a:pt x="2525" y="476"/>
                  </a:cubicBezTo>
                  <a:cubicBezTo>
                    <a:pt x="2501" y="488"/>
                    <a:pt x="2513" y="524"/>
                    <a:pt x="2525" y="536"/>
                  </a:cubicBezTo>
                  <a:cubicBezTo>
                    <a:pt x="2572" y="560"/>
                    <a:pt x="2596" y="595"/>
                    <a:pt x="2596" y="643"/>
                  </a:cubicBezTo>
                  <a:cubicBezTo>
                    <a:pt x="2608" y="667"/>
                    <a:pt x="2620" y="679"/>
                    <a:pt x="2644" y="679"/>
                  </a:cubicBezTo>
                  <a:lnTo>
                    <a:pt x="2656" y="679"/>
                  </a:lnTo>
                  <a:cubicBezTo>
                    <a:pt x="2680" y="679"/>
                    <a:pt x="2692" y="655"/>
                    <a:pt x="2692" y="631"/>
                  </a:cubicBezTo>
                  <a:cubicBezTo>
                    <a:pt x="2680" y="560"/>
                    <a:pt x="2644" y="512"/>
                    <a:pt x="2584" y="464"/>
                  </a:cubicBezTo>
                  <a:cubicBezTo>
                    <a:pt x="2575" y="460"/>
                    <a:pt x="2565" y="457"/>
                    <a:pt x="2556" y="457"/>
                  </a:cubicBezTo>
                  <a:close/>
                  <a:moveTo>
                    <a:pt x="5782" y="492"/>
                  </a:moveTo>
                  <a:cubicBezTo>
                    <a:pt x="5769" y="492"/>
                    <a:pt x="5758" y="498"/>
                    <a:pt x="5751" y="512"/>
                  </a:cubicBezTo>
                  <a:cubicBezTo>
                    <a:pt x="5728" y="524"/>
                    <a:pt x="5740" y="548"/>
                    <a:pt x="5751" y="560"/>
                  </a:cubicBezTo>
                  <a:cubicBezTo>
                    <a:pt x="5787" y="595"/>
                    <a:pt x="5835" y="643"/>
                    <a:pt x="5871" y="679"/>
                  </a:cubicBezTo>
                  <a:cubicBezTo>
                    <a:pt x="5882" y="691"/>
                    <a:pt x="5894" y="691"/>
                    <a:pt x="5906" y="691"/>
                  </a:cubicBezTo>
                  <a:cubicBezTo>
                    <a:pt x="5918" y="691"/>
                    <a:pt x="5930" y="691"/>
                    <a:pt x="5930" y="679"/>
                  </a:cubicBezTo>
                  <a:cubicBezTo>
                    <a:pt x="5954" y="655"/>
                    <a:pt x="5954" y="631"/>
                    <a:pt x="5930" y="619"/>
                  </a:cubicBezTo>
                  <a:cubicBezTo>
                    <a:pt x="5894" y="572"/>
                    <a:pt x="5847" y="536"/>
                    <a:pt x="5811" y="500"/>
                  </a:cubicBezTo>
                  <a:cubicBezTo>
                    <a:pt x="5801" y="495"/>
                    <a:pt x="5791" y="492"/>
                    <a:pt x="5782" y="492"/>
                  </a:cubicBezTo>
                  <a:close/>
                  <a:moveTo>
                    <a:pt x="72" y="595"/>
                  </a:moveTo>
                  <a:cubicBezTo>
                    <a:pt x="60" y="595"/>
                    <a:pt x="36" y="607"/>
                    <a:pt x="25" y="631"/>
                  </a:cubicBezTo>
                  <a:cubicBezTo>
                    <a:pt x="13" y="679"/>
                    <a:pt x="1" y="726"/>
                    <a:pt x="1" y="774"/>
                  </a:cubicBezTo>
                  <a:cubicBezTo>
                    <a:pt x="1" y="786"/>
                    <a:pt x="1" y="798"/>
                    <a:pt x="1" y="810"/>
                  </a:cubicBezTo>
                  <a:cubicBezTo>
                    <a:pt x="1" y="834"/>
                    <a:pt x="25" y="845"/>
                    <a:pt x="48" y="845"/>
                  </a:cubicBezTo>
                  <a:cubicBezTo>
                    <a:pt x="72" y="845"/>
                    <a:pt x="84" y="822"/>
                    <a:pt x="84" y="798"/>
                  </a:cubicBezTo>
                  <a:cubicBezTo>
                    <a:pt x="84" y="786"/>
                    <a:pt x="84" y="786"/>
                    <a:pt x="84" y="774"/>
                  </a:cubicBezTo>
                  <a:cubicBezTo>
                    <a:pt x="84" y="738"/>
                    <a:pt x="96" y="691"/>
                    <a:pt x="108" y="655"/>
                  </a:cubicBezTo>
                  <a:cubicBezTo>
                    <a:pt x="108" y="631"/>
                    <a:pt x="96" y="607"/>
                    <a:pt x="72" y="595"/>
                  </a:cubicBezTo>
                  <a:close/>
                  <a:moveTo>
                    <a:pt x="2180" y="595"/>
                  </a:moveTo>
                  <a:cubicBezTo>
                    <a:pt x="2156" y="595"/>
                    <a:pt x="2132" y="607"/>
                    <a:pt x="2120" y="631"/>
                  </a:cubicBezTo>
                  <a:cubicBezTo>
                    <a:pt x="2108" y="679"/>
                    <a:pt x="2096" y="738"/>
                    <a:pt x="2096" y="810"/>
                  </a:cubicBezTo>
                  <a:cubicBezTo>
                    <a:pt x="2096" y="834"/>
                    <a:pt x="2108" y="845"/>
                    <a:pt x="2132" y="857"/>
                  </a:cubicBezTo>
                  <a:cubicBezTo>
                    <a:pt x="2156" y="857"/>
                    <a:pt x="2180" y="834"/>
                    <a:pt x="2180" y="810"/>
                  </a:cubicBezTo>
                  <a:cubicBezTo>
                    <a:pt x="2180" y="750"/>
                    <a:pt x="2191" y="703"/>
                    <a:pt x="2203" y="655"/>
                  </a:cubicBezTo>
                  <a:cubicBezTo>
                    <a:pt x="2215" y="631"/>
                    <a:pt x="2203" y="607"/>
                    <a:pt x="2180" y="595"/>
                  </a:cubicBezTo>
                  <a:close/>
                  <a:moveTo>
                    <a:pt x="3984" y="641"/>
                  </a:moveTo>
                  <a:cubicBezTo>
                    <a:pt x="3971" y="641"/>
                    <a:pt x="3960" y="648"/>
                    <a:pt x="3954" y="655"/>
                  </a:cubicBezTo>
                  <a:lnTo>
                    <a:pt x="3858" y="798"/>
                  </a:lnTo>
                  <a:cubicBezTo>
                    <a:pt x="3835" y="822"/>
                    <a:pt x="3846" y="845"/>
                    <a:pt x="3858" y="857"/>
                  </a:cubicBezTo>
                  <a:cubicBezTo>
                    <a:pt x="3870" y="857"/>
                    <a:pt x="3882" y="869"/>
                    <a:pt x="3894" y="869"/>
                  </a:cubicBezTo>
                  <a:cubicBezTo>
                    <a:pt x="3906" y="869"/>
                    <a:pt x="3918" y="857"/>
                    <a:pt x="3918" y="845"/>
                  </a:cubicBezTo>
                  <a:lnTo>
                    <a:pt x="4025" y="714"/>
                  </a:lnTo>
                  <a:cubicBezTo>
                    <a:pt x="4037" y="691"/>
                    <a:pt x="4025" y="667"/>
                    <a:pt x="4013" y="655"/>
                  </a:cubicBezTo>
                  <a:cubicBezTo>
                    <a:pt x="4003" y="645"/>
                    <a:pt x="3993" y="641"/>
                    <a:pt x="3984" y="641"/>
                  </a:cubicBezTo>
                  <a:close/>
                  <a:moveTo>
                    <a:pt x="2613" y="757"/>
                  </a:moveTo>
                  <a:cubicBezTo>
                    <a:pt x="2596" y="757"/>
                    <a:pt x="2581" y="768"/>
                    <a:pt x="2572" y="786"/>
                  </a:cubicBezTo>
                  <a:cubicBezTo>
                    <a:pt x="2549" y="822"/>
                    <a:pt x="2525" y="869"/>
                    <a:pt x="2489" y="917"/>
                  </a:cubicBezTo>
                  <a:cubicBezTo>
                    <a:pt x="2465" y="929"/>
                    <a:pt x="2465" y="953"/>
                    <a:pt x="2489" y="976"/>
                  </a:cubicBezTo>
                  <a:cubicBezTo>
                    <a:pt x="2501" y="976"/>
                    <a:pt x="2501" y="988"/>
                    <a:pt x="2513" y="988"/>
                  </a:cubicBezTo>
                  <a:cubicBezTo>
                    <a:pt x="2525" y="988"/>
                    <a:pt x="2537" y="976"/>
                    <a:pt x="2549" y="964"/>
                  </a:cubicBezTo>
                  <a:cubicBezTo>
                    <a:pt x="2596" y="917"/>
                    <a:pt x="2620" y="869"/>
                    <a:pt x="2644" y="822"/>
                  </a:cubicBezTo>
                  <a:cubicBezTo>
                    <a:pt x="2656" y="798"/>
                    <a:pt x="2644" y="774"/>
                    <a:pt x="2632" y="762"/>
                  </a:cubicBezTo>
                  <a:cubicBezTo>
                    <a:pt x="2626" y="759"/>
                    <a:pt x="2619" y="757"/>
                    <a:pt x="2613" y="757"/>
                  </a:cubicBezTo>
                  <a:close/>
                  <a:moveTo>
                    <a:pt x="3787" y="921"/>
                  </a:moveTo>
                  <a:cubicBezTo>
                    <a:pt x="3773" y="921"/>
                    <a:pt x="3758" y="927"/>
                    <a:pt x="3751" y="941"/>
                  </a:cubicBezTo>
                  <a:cubicBezTo>
                    <a:pt x="3715" y="976"/>
                    <a:pt x="3692" y="1024"/>
                    <a:pt x="3656" y="1060"/>
                  </a:cubicBezTo>
                  <a:cubicBezTo>
                    <a:pt x="3632" y="1084"/>
                    <a:pt x="3644" y="1107"/>
                    <a:pt x="3656" y="1119"/>
                  </a:cubicBezTo>
                  <a:cubicBezTo>
                    <a:pt x="3668" y="1131"/>
                    <a:pt x="3668" y="1131"/>
                    <a:pt x="3680" y="1131"/>
                  </a:cubicBezTo>
                  <a:cubicBezTo>
                    <a:pt x="3692" y="1131"/>
                    <a:pt x="3704" y="1131"/>
                    <a:pt x="3715" y="1119"/>
                  </a:cubicBezTo>
                  <a:cubicBezTo>
                    <a:pt x="3751" y="1072"/>
                    <a:pt x="3787" y="1036"/>
                    <a:pt x="3823" y="988"/>
                  </a:cubicBezTo>
                  <a:cubicBezTo>
                    <a:pt x="3835" y="964"/>
                    <a:pt x="3835" y="941"/>
                    <a:pt x="3811" y="929"/>
                  </a:cubicBezTo>
                  <a:cubicBezTo>
                    <a:pt x="3806" y="924"/>
                    <a:pt x="3797" y="921"/>
                    <a:pt x="3787" y="921"/>
                  </a:cubicBezTo>
                  <a:close/>
                  <a:moveTo>
                    <a:pt x="93" y="924"/>
                  </a:moveTo>
                  <a:cubicBezTo>
                    <a:pt x="86" y="924"/>
                    <a:pt x="79" y="925"/>
                    <a:pt x="72" y="929"/>
                  </a:cubicBezTo>
                  <a:cubicBezTo>
                    <a:pt x="48" y="941"/>
                    <a:pt x="36" y="964"/>
                    <a:pt x="48" y="988"/>
                  </a:cubicBezTo>
                  <a:cubicBezTo>
                    <a:pt x="84" y="1036"/>
                    <a:pt x="120" y="1084"/>
                    <a:pt x="167" y="1131"/>
                  </a:cubicBezTo>
                  <a:cubicBezTo>
                    <a:pt x="179" y="1143"/>
                    <a:pt x="191" y="1143"/>
                    <a:pt x="191" y="1143"/>
                  </a:cubicBezTo>
                  <a:cubicBezTo>
                    <a:pt x="203" y="1143"/>
                    <a:pt x="215" y="1143"/>
                    <a:pt x="227" y="1131"/>
                  </a:cubicBezTo>
                  <a:cubicBezTo>
                    <a:pt x="239" y="1107"/>
                    <a:pt x="239" y="1084"/>
                    <a:pt x="227" y="1072"/>
                  </a:cubicBezTo>
                  <a:cubicBezTo>
                    <a:pt x="179" y="1024"/>
                    <a:pt x="156" y="988"/>
                    <a:pt x="132" y="941"/>
                  </a:cubicBezTo>
                  <a:cubicBezTo>
                    <a:pt x="123" y="932"/>
                    <a:pt x="109" y="924"/>
                    <a:pt x="93" y="924"/>
                  </a:cubicBezTo>
                  <a:close/>
                  <a:moveTo>
                    <a:pt x="2145" y="938"/>
                  </a:moveTo>
                  <a:cubicBezTo>
                    <a:pt x="2141" y="938"/>
                    <a:pt x="2136" y="938"/>
                    <a:pt x="2132" y="941"/>
                  </a:cubicBezTo>
                  <a:cubicBezTo>
                    <a:pt x="2108" y="941"/>
                    <a:pt x="2096" y="964"/>
                    <a:pt x="2096" y="988"/>
                  </a:cubicBezTo>
                  <a:cubicBezTo>
                    <a:pt x="2108" y="1048"/>
                    <a:pt x="2120" y="1107"/>
                    <a:pt x="2144" y="1155"/>
                  </a:cubicBezTo>
                  <a:cubicBezTo>
                    <a:pt x="2153" y="1172"/>
                    <a:pt x="2161" y="1183"/>
                    <a:pt x="2175" y="1183"/>
                  </a:cubicBezTo>
                  <a:cubicBezTo>
                    <a:pt x="2180" y="1183"/>
                    <a:pt x="2185" y="1182"/>
                    <a:pt x="2191" y="1179"/>
                  </a:cubicBezTo>
                  <a:cubicBezTo>
                    <a:pt x="2203" y="1179"/>
                    <a:pt x="2215" y="1179"/>
                    <a:pt x="2215" y="1167"/>
                  </a:cubicBezTo>
                  <a:cubicBezTo>
                    <a:pt x="2215" y="1167"/>
                    <a:pt x="2215" y="1179"/>
                    <a:pt x="2227" y="1179"/>
                  </a:cubicBezTo>
                  <a:cubicBezTo>
                    <a:pt x="2227" y="1191"/>
                    <a:pt x="2251" y="1203"/>
                    <a:pt x="2263" y="1203"/>
                  </a:cubicBezTo>
                  <a:cubicBezTo>
                    <a:pt x="2263" y="1203"/>
                    <a:pt x="2275" y="1203"/>
                    <a:pt x="2287" y="1191"/>
                  </a:cubicBezTo>
                  <a:cubicBezTo>
                    <a:pt x="2334" y="1155"/>
                    <a:pt x="2382" y="1131"/>
                    <a:pt x="2418" y="1095"/>
                  </a:cubicBezTo>
                  <a:cubicBezTo>
                    <a:pt x="2442" y="1072"/>
                    <a:pt x="2442" y="1048"/>
                    <a:pt x="2430" y="1036"/>
                  </a:cubicBezTo>
                  <a:cubicBezTo>
                    <a:pt x="2423" y="1022"/>
                    <a:pt x="2407" y="1016"/>
                    <a:pt x="2394" y="1016"/>
                  </a:cubicBezTo>
                  <a:cubicBezTo>
                    <a:pt x="2384" y="1016"/>
                    <a:pt x="2375" y="1019"/>
                    <a:pt x="2370" y="1024"/>
                  </a:cubicBezTo>
                  <a:cubicBezTo>
                    <a:pt x="2322" y="1060"/>
                    <a:pt x="2287" y="1095"/>
                    <a:pt x="2239" y="1119"/>
                  </a:cubicBezTo>
                  <a:cubicBezTo>
                    <a:pt x="2227" y="1131"/>
                    <a:pt x="2227" y="1131"/>
                    <a:pt x="2227" y="1131"/>
                  </a:cubicBezTo>
                  <a:cubicBezTo>
                    <a:pt x="2203" y="1084"/>
                    <a:pt x="2191" y="1024"/>
                    <a:pt x="2180" y="976"/>
                  </a:cubicBezTo>
                  <a:cubicBezTo>
                    <a:pt x="2180" y="957"/>
                    <a:pt x="2164" y="938"/>
                    <a:pt x="2145" y="938"/>
                  </a:cubicBezTo>
                  <a:close/>
                  <a:moveTo>
                    <a:pt x="329" y="1159"/>
                  </a:moveTo>
                  <a:cubicBezTo>
                    <a:pt x="316" y="1159"/>
                    <a:pt x="305" y="1165"/>
                    <a:pt x="298" y="1179"/>
                  </a:cubicBezTo>
                  <a:cubicBezTo>
                    <a:pt x="286" y="1203"/>
                    <a:pt x="286" y="1226"/>
                    <a:pt x="310" y="1238"/>
                  </a:cubicBezTo>
                  <a:cubicBezTo>
                    <a:pt x="358" y="1274"/>
                    <a:pt x="406" y="1298"/>
                    <a:pt x="465" y="1322"/>
                  </a:cubicBezTo>
                  <a:lnTo>
                    <a:pt x="477" y="1322"/>
                  </a:lnTo>
                  <a:cubicBezTo>
                    <a:pt x="501" y="1322"/>
                    <a:pt x="513" y="1322"/>
                    <a:pt x="513" y="1298"/>
                  </a:cubicBezTo>
                  <a:cubicBezTo>
                    <a:pt x="525" y="1286"/>
                    <a:pt x="513" y="1250"/>
                    <a:pt x="501" y="1250"/>
                  </a:cubicBezTo>
                  <a:cubicBezTo>
                    <a:pt x="441" y="1215"/>
                    <a:pt x="394" y="1191"/>
                    <a:pt x="358" y="1167"/>
                  </a:cubicBezTo>
                  <a:cubicBezTo>
                    <a:pt x="348" y="1162"/>
                    <a:pt x="338" y="1159"/>
                    <a:pt x="329" y="1159"/>
                  </a:cubicBezTo>
                  <a:close/>
                  <a:moveTo>
                    <a:pt x="2115" y="1198"/>
                  </a:moveTo>
                  <a:cubicBezTo>
                    <a:pt x="2109" y="1198"/>
                    <a:pt x="2103" y="1199"/>
                    <a:pt x="2096" y="1203"/>
                  </a:cubicBezTo>
                  <a:cubicBezTo>
                    <a:pt x="2049" y="1238"/>
                    <a:pt x="1989" y="1262"/>
                    <a:pt x="1941" y="1274"/>
                  </a:cubicBezTo>
                  <a:cubicBezTo>
                    <a:pt x="1918" y="1286"/>
                    <a:pt x="1906" y="1310"/>
                    <a:pt x="1918" y="1334"/>
                  </a:cubicBezTo>
                  <a:cubicBezTo>
                    <a:pt x="1930" y="1345"/>
                    <a:pt x="1941" y="1357"/>
                    <a:pt x="1953" y="1357"/>
                  </a:cubicBezTo>
                  <a:lnTo>
                    <a:pt x="1977" y="1357"/>
                  </a:lnTo>
                  <a:cubicBezTo>
                    <a:pt x="2025" y="1334"/>
                    <a:pt x="2084" y="1310"/>
                    <a:pt x="2132" y="1286"/>
                  </a:cubicBezTo>
                  <a:cubicBezTo>
                    <a:pt x="2156" y="1274"/>
                    <a:pt x="2156" y="1250"/>
                    <a:pt x="2156" y="1226"/>
                  </a:cubicBezTo>
                  <a:cubicBezTo>
                    <a:pt x="2147" y="1209"/>
                    <a:pt x="2132" y="1198"/>
                    <a:pt x="2115" y="1198"/>
                  </a:cubicBezTo>
                  <a:close/>
                  <a:moveTo>
                    <a:pt x="3571" y="1182"/>
                  </a:moveTo>
                  <a:cubicBezTo>
                    <a:pt x="3561" y="1182"/>
                    <a:pt x="3549" y="1185"/>
                    <a:pt x="3537" y="1191"/>
                  </a:cubicBezTo>
                  <a:cubicBezTo>
                    <a:pt x="3501" y="1226"/>
                    <a:pt x="3465" y="1274"/>
                    <a:pt x="3418" y="1298"/>
                  </a:cubicBezTo>
                  <a:cubicBezTo>
                    <a:pt x="3406" y="1322"/>
                    <a:pt x="3394" y="1345"/>
                    <a:pt x="3418" y="1357"/>
                  </a:cubicBezTo>
                  <a:cubicBezTo>
                    <a:pt x="3418" y="1369"/>
                    <a:pt x="3430" y="1381"/>
                    <a:pt x="3442" y="1381"/>
                  </a:cubicBezTo>
                  <a:cubicBezTo>
                    <a:pt x="3454" y="1381"/>
                    <a:pt x="3465" y="1369"/>
                    <a:pt x="3477" y="1369"/>
                  </a:cubicBezTo>
                  <a:cubicBezTo>
                    <a:pt x="3513" y="1334"/>
                    <a:pt x="3561" y="1286"/>
                    <a:pt x="3596" y="1250"/>
                  </a:cubicBezTo>
                  <a:cubicBezTo>
                    <a:pt x="3620" y="1238"/>
                    <a:pt x="3620" y="1203"/>
                    <a:pt x="3596" y="1191"/>
                  </a:cubicBezTo>
                  <a:cubicBezTo>
                    <a:pt x="3590" y="1185"/>
                    <a:pt x="3582" y="1182"/>
                    <a:pt x="3571" y="1182"/>
                  </a:cubicBezTo>
                  <a:close/>
                  <a:moveTo>
                    <a:pt x="632" y="1305"/>
                  </a:moveTo>
                  <a:cubicBezTo>
                    <a:pt x="620" y="1305"/>
                    <a:pt x="605" y="1316"/>
                    <a:pt x="596" y="1334"/>
                  </a:cubicBezTo>
                  <a:cubicBezTo>
                    <a:pt x="584" y="1357"/>
                    <a:pt x="596" y="1381"/>
                    <a:pt x="620" y="1393"/>
                  </a:cubicBezTo>
                  <a:cubicBezTo>
                    <a:pt x="644" y="1393"/>
                    <a:pt x="656" y="1405"/>
                    <a:pt x="679" y="1417"/>
                  </a:cubicBezTo>
                  <a:cubicBezTo>
                    <a:pt x="715" y="1429"/>
                    <a:pt x="751" y="1441"/>
                    <a:pt x="787" y="1441"/>
                  </a:cubicBezTo>
                  <a:cubicBezTo>
                    <a:pt x="787" y="1453"/>
                    <a:pt x="787" y="1453"/>
                    <a:pt x="798" y="1453"/>
                  </a:cubicBezTo>
                  <a:cubicBezTo>
                    <a:pt x="810" y="1453"/>
                    <a:pt x="834" y="1441"/>
                    <a:pt x="834" y="1417"/>
                  </a:cubicBezTo>
                  <a:cubicBezTo>
                    <a:pt x="846" y="1393"/>
                    <a:pt x="834" y="1369"/>
                    <a:pt x="810" y="1357"/>
                  </a:cubicBezTo>
                  <a:cubicBezTo>
                    <a:pt x="775" y="1357"/>
                    <a:pt x="739" y="1345"/>
                    <a:pt x="703" y="1334"/>
                  </a:cubicBezTo>
                  <a:cubicBezTo>
                    <a:pt x="691" y="1322"/>
                    <a:pt x="667" y="1322"/>
                    <a:pt x="644" y="1310"/>
                  </a:cubicBezTo>
                  <a:cubicBezTo>
                    <a:pt x="640" y="1307"/>
                    <a:pt x="636" y="1305"/>
                    <a:pt x="632" y="1305"/>
                  </a:cubicBezTo>
                  <a:close/>
                  <a:moveTo>
                    <a:pt x="1800" y="1330"/>
                  </a:moveTo>
                  <a:cubicBezTo>
                    <a:pt x="1796" y="1330"/>
                    <a:pt x="1791" y="1331"/>
                    <a:pt x="1787" y="1334"/>
                  </a:cubicBezTo>
                  <a:cubicBezTo>
                    <a:pt x="1739" y="1345"/>
                    <a:pt x="1680" y="1369"/>
                    <a:pt x="1632" y="1381"/>
                  </a:cubicBezTo>
                  <a:cubicBezTo>
                    <a:pt x="1608" y="1381"/>
                    <a:pt x="1584" y="1405"/>
                    <a:pt x="1596" y="1429"/>
                  </a:cubicBezTo>
                  <a:cubicBezTo>
                    <a:pt x="1596" y="1453"/>
                    <a:pt x="1620" y="1465"/>
                    <a:pt x="1632" y="1465"/>
                  </a:cubicBezTo>
                  <a:lnTo>
                    <a:pt x="1644" y="1465"/>
                  </a:lnTo>
                  <a:cubicBezTo>
                    <a:pt x="1703" y="1453"/>
                    <a:pt x="1751" y="1429"/>
                    <a:pt x="1810" y="1417"/>
                  </a:cubicBezTo>
                  <a:cubicBezTo>
                    <a:pt x="1834" y="1405"/>
                    <a:pt x="1846" y="1381"/>
                    <a:pt x="1834" y="1357"/>
                  </a:cubicBezTo>
                  <a:cubicBezTo>
                    <a:pt x="1834" y="1348"/>
                    <a:pt x="1819" y="1330"/>
                    <a:pt x="1800" y="1330"/>
                  </a:cubicBezTo>
                  <a:close/>
                  <a:moveTo>
                    <a:pt x="2256" y="1254"/>
                  </a:moveTo>
                  <a:cubicBezTo>
                    <a:pt x="2247" y="1254"/>
                    <a:pt x="2237" y="1257"/>
                    <a:pt x="2227" y="1262"/>
                  </a:cubicBezTo>
                  <a:cubicBezTo>
                    <a:pt x="2215" y="1274"/>
                    <a:pt x="2203" y="1298"/>
                    <a:pt x="2215" y="1322"/>
                  </a:cubicBezTo>
                  <a:cubicBezTo>
                    <a:pt x="2251" y="1369"/>
                    <a:pt x="2287" y="1417"/>
                    <a:pt x="2334" y="1453"/>
                  </a:cubicBezTo>
                  <a:cubicBezTo>
                    <a:pt x="2346" y="1465"/>
                    <a:pt x="2346" y="1465"/>
                    <a:pt x="2358" y="1465"/>
                  </a:cubicBezTo>
                  <a:cubicBezTo>
                    <a:pt x="2370" y="1465"/>
                    <a:pt x="2382" y="1465"/>
                    <a:pt x="2394" y="1453"/>
                  </a:cubicBezTo>
                  <a:cubicBezTo>
                    <a:pt x="2406" y="1441"/>
                    <a:pt x="2406" y="1417"/>
                    <a:pt x="2394" y="1393"/>
                  </a:cubicBezTo>
                  <a:cubicBezTo>
                    <a:pt x="2358" y="1357"/>
                    <a:pt x="2322" y="1322"/>
                    <a:pt x="2287" y="1274"/>
                  </a:cubicBezTo>
                  <a:cubicBezTo>
                    <a:pt x="2280" y="1260"/>
                    <a:pt x="2269" y="1254"/>
                    <a:pt x="2256" y="1254"/>
                  </a:cubicBezTo>
                  <a:close/>
                  <a:moveTo>
                    <a:pt x="948" y="1400"/>
                  </a:moveTo>
                  <a:cubicBezTo>
                    <a:pt x="935" y="1400"/>
                    <a:pt x="926" y="1411"/>
                    <a:pt x="918" y="1429"/>
                  </a:cubicBezTo>
                  <a:cubicBezTo>
                    <a:pt x="918" y="1453"/>
                    <a:pt x="929" y="1476"/>
                    <a:pt x="953" y="1488"/>
                  </a:cubicBezTo>
                  <a:cubicBezTo>
                    <a:pt x="1013" y="1488"/>
                    <a:pt x="1072" y="1500"/>
                    <a:pt x="1132" y="1500"/>
                  </a:cubicBezTo>
                  <a:cubicBezTo>
                    <a:pt x="1156" y="1500"/>
                    <a:pt x="1168" y="1488"/>
                    <a:pt x="1168" y="1465"/>
                  </a:cubicBezTo>
                  <a:cubicBezTo>
                    <a:pt x="1168" y="1441"/>
                    <a:pt x="1156" y="1417"/>
                    <a:pt x="1132" y="1417"/>
                  </a:cubicBezTo>
                  <a:cubicBezTo>
                    <a:pt x="1072" y="1417"/>
                    <a:pt x="1025" y="1405"/>
                    <a:pt x="965" y="1405"/>
                  </a:cubicBezTo>
                  <a:cubicBezTo>
                    <a:pt x="959" y="1402"/>
                    <a:pt x="953" y="1400"/>
                    <a:pt x="948" y="1400"/>
                  </a:cubicBezTo>
                  <a:close/>
                  <a:moveTo>
                    <a:pt x="1465" y="1405"/>
                  </a:moveTo>
                  <a:cubicBezTo>
                    <a:pt x="1406" y="1417"/>
                    <a:pt x="1346" y="1417"/>
                    <a:pt x="1299" y="1417"/>
                  </a:cubicBezTo>
                  <a:cubicBezTo>
                    <a:pt x="1275" y="1417"/>
                    <a:pt x="1251" y="1441"/>
                    <a:pt x="1251" y="1465"/>
                  </a:cubicBezTo>
                  <a:cubicBezTo>
                    <a:pt x="1263" y="1488"/>
                    <a:pt x="1275" y="1500"/>
                    <a:pt x="1299" y="1500"/>
                  </a:cubicBezTo>
                  <a:cubicBezTo>
                    <a:pt x="1299" y="1500"/>
                    <a:pt x="1299" y="1500"/>
                    <a:pt x="1299" y="1512"/>
                  </a:cubicBezTo>
                  <a:cubicBezTo>
                    <a:pt x="1358" y="1500"/>
                    <a:pt x="1418" y="1500"/>
                    <a:pt x="1465" y="1488"/>
                  </a:cubicBezTo>
                  <a:cubicBezTo>
                    <a:pt x="1501" y="1488"/>
                    <a:pt x="1513" y="1465"/>
                    <a:pt x="1513" y="1441"/>
                  </a:cubicBezTo>
                  <a:cubicBezTo>
                    <a:pt x="1501" y="1417"/>
                    <a:pt x="1477" y="1405"/>
                    <a:pt x="1465" y="1405"/>
                  </a:cubicBezTo>
                  <a:close/>
                  <a:moveTo>
                    <a:pt x="3307" y="1388"/>
                  </a:moveTo>
                  <a:cubicBezTo>
                    <a:pt x="3301" y="1388"/>
                    <a:pt x="3294" y="1390"/>
                    <a:pt x="3287" y="1393"/>
                  </a:cubicBezTo>
                  <a:cubicBezTo>
                    <a:pt x="3239" y="1429"/>
                    <a:pt x="3192" y="1453"/>
                    <a:pt x="3144" y="1476"/>
                  </a:cubicBezTo>
                  <a:cubicBezTo>
                    <a:pt x="3120" y="1476"/>
                    <a:pt x="3108" y="1500"/>
                    <a:pt x="3120" y="1524"/>
                  </a:cubicBezTo>
                  <a:cubicBezTo>
                    <a:pt x="3132" y="1548"/>
                    <a:pt x="3144" y="1548"/>
                    <a:pt x="3156" y="1548"/>
                  </a:cubicBezTo>
                  <a:lnTo>
                    <a:pt x="3180" y="1548"/>
                  </a:lnTo>
                  <a:cubicBezTo>
                    <a:pt x="3227" y="1524"/>
                    <a:pt x="3287" y="1500"/>
                    <a:pt x="3334" y="1465"/>
                  </a:cubicBezTo>
                  <a:cubicBezTo>
                    <a:pt x="3358" y="1453"/>
                    <a:pt x="3358" y="1429"/>
                    <a:pt x="3346" y="1405"/>
                  </a:cubicBezTo>
                  <a:cubicBezTo>
                    <a:pt x="3338" y="1397"/>
                    <a:pt x="3324" y="1388"/>
                    <a:pt x="3307" y="1388"/>
                  </a:cubicBezTo>
                  <a:close/>
                  <a:moveTo>
                    <a:pt x="2506" y="1484"/>
                  </a:moveTo>
                  <a:cubicBezTo>
                    <a:pt x="2489" y="1484"/>
                    <a:pt x="2474" y="1495"/>
                    <a:pt x="2465" y="1512"/>
                  </a:cubicBezTo>
                  <a:cubicBezTo>
                    <a:pt x="2453" y="1524"/>
                    <a:pt x="2465" y="1548"/>
                    <a:pt x="2477" y="1560"/>
                  </a:cubicBezTo>
                  <a:cubicBezTo>
                    <a:pt x="2537" y="1584"/>
                    <a:pt x="2596" y="1607"/>
                    <a:pt x="2656" y="1619"/>
                  </a:cubicBezTo>
                  <a:cubicBezTo>
                    <a:pt x="2680" y="1619"/>
                    <a:pt x="2703" y="1607"/>
                    <a:pt x="2703" y="1584"/>
                  </a:cubicBezTo>
                  <a:cubicBezTo>
                    <a:pt x="2703" y="1560"/>
                    <a:pt x="2692" y="1536"/>
                    <a:pt x="2668" y="1536"/>
                  </a:cubicBezTo>
                  <a:cubicBezTo>
                    <a:pt x="2620" y="1524"/>
                    <a:pt x="2561" y="1512"/>
                    <a:pt x="2525" y="1488"/>
                  </a:cubicBezTo>
                  <a:cubicBezTo>
                    <a:pt x="2518" y="1485"/>
                    <a:pt x="2512" y="1484"/>
                    <a:pt x="2506" y="1484"/>
                  </a:cubicBezTo>
                  <a:close/>
                  <a:moveTo>
                    <a:pt x="3008" y="1519"/>
                  </a:moveTo>
                  <a:cubicBezTo>
                    <a:pt x="3002" y="1519"/>
                    <a:pt x="2996" y="1521"/>
                    <a:pt x="2989" y="1524"/>
                  </a:cubicBezTo>
                  <a:cubicBezTo>
                    <a:pt x="2930" y="1536"/>
                    <a:pt x="2882" y="1536"/>
                    <a:pt x="2834" y="1548"/>
                  </a:cubicBezTo>
                  <a:cubicBezTo>
                    <a:pt x="2811" y="1548"/>
                    <a:pt x="2787" y="1560"/>
                    <a:pt x="2787" y="1584"/>
                  </a:cubicBezTo>
                  <a:cubicBezTo>
                    <a:pt x="2787" y="1607"/>
                    <a:pt x="2811" y="1631"/>
                    <a:pt x="2834" y="1631"/>
                  </a:cubicBezTo>
                  <a:cubicBezTo>
                    <a:pt x="2894" y="1619"/>
                    <a:pt x="2942" y="1619"/>
                    <a:pt x="3013" y="1607"/>
                  </a:cubicBezTo>
                  <a:cubicBezTo>
                    <a:pt x="3037" y="1596"/>
                    <a:pt x="3049" y="1572"/>
                    <a:pt x="3037" y="1548"/>
                  </a:cubicBezTo>
                  <a:cubicBezTo>
                    <a:pt x="3037" y="1530"/>
                    <a:pt x="3024" y="1519"/>
                    <a:pt x="3008" y="1519"/>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2"/>
        <p:cNvGrpSpPr/>
        <p:nvPr/>
      </p:nvGrpSpPr>
      <p:grpSpPr>
        <a:xfrm>
          <a:off x="0" y="0"/>
          <a:ext cx="0" cy="0"/>
          <a:chOff x="0" y="0"/>
          <a:chExt cx="0" cy="0"/>
        </a:xfrm>
      </p:grpSpPr>
      <p:grpSp>
        <p:nvGrpSpPr>
          <p:cNvPr id="273" name="Google Shape;273;p7"/>
          <p:cNvGrpSpPr/>
          <p:nvPr/>
        </p:nvGrpSpPr>
        <p:grpSpPr>
          <a:xfrm>
            <a:off x="-142100" y="-48200"/>
            <a:ext cx="9424500" cy="5259300"/>
            <a:chOff x="-142100" y="-48200"/>
            <a:chExt cx="9424500" cy="5259300"/>
          </a:xfrm>
        </p:grpSpPr>
        <p:cxnSp>
          <p:nvCxnSpPr>
            <p:cNvPr id="274" name="Google Shape;274;p7"/>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5" name="Google Shape;275;p7"/>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6" name="Google Shape;276;p7"/>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7" name="Google Shape;277;p7"/>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8" name="Google Shape;278;p7"/>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9" name="Google Shape;279;p7"/>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0" name="Google Shape;280;p7"/>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1" name="Google Shape;281;p7"/>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2" name="Google Shape;282;p7"/>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3" name="Google Shape;283;p7"/>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4" name="Google Shape;284;p7"/>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5" name="Google Shape;285;p7"/>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6" name="Google Shape;286;p7"/>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7" name="Google Shape;287;p7"/>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8" name="Google Shape;288;p7"/>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9" name="Google Shape;289;p7"/>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0" name="Google Shape;290;p7"/>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1" name="Google Shape;291;p7"/>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2" name="Google Shape;292;p7"/>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3" name="Google Shape;293;p7"/>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4" name="Google Shape;294;p7"/>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5" name="Google Shape;295;p7"/>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6" name="Google Shape;296;p7"/>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7" name="Google Shape;297;p7"/>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8" name="Google Shape;298;p7"/>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9" name="Google Shape;299;p7"/>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0" name="Google Shape;300;p7"/>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1" name="Google Shape;301;p7"/>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2" name="Google Shape;302;p7"/>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3" name="Google Shape;303;p7"/>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4" name="Google Shape;304;p7"/>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5" name="Google Shape;305;p7"/>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6" name="Google Shape;306;p7"/>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7" name="Google Shape;307;p7"/>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8" name="Google Shape;308;p7"/>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9" name="Google Shape;309;p7"/>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0" name="Google Shape;310;p7"/>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1" name="Google Shape;311;p7"/>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2" name="Google Shape;312;p7"/>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3" name="Google Shape;313;p7"/>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4" name="Google Shape;314;p7"/>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5" name="Google Shape;315;p7"/>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6" name="Google Shape;316;p7"/>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7" name="Google Shape;317;p7"/>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318" name="Google Shape;318;p7"/>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txBox="1">
            <a:spLocks noGrp="1"/>
          </p:cNvSpPr>
          <p:nvPr>
            <p:ph type="body" idx="1"/>
          </p:nvPr>
        </p:nvSpPr>
        <p:spPr>
          <a:xfrm>
            <a:off x="720000" y="1187100"/>
            <a:ext cx="3657600" cy="3416400"/>
          </a:xfrm>
          <a:prstGeom prst="rect">
            <a:avLst/>
          </a:prstGeom>
        </p:spPr>
        <p:txBody>
          <a:bodyPr spcFirstLastPara="1" wrap="square" lIns="91425" tIns="91425" rIns="91425" bIns="91425" anchor="ctr" anchorCtr="0">
            <a:noAutofit/>
          </a:bodyPr>
          <a:lstStyle>
            <a:lvl1pPr marL="457200" lvl="0" indent="-279400" rtl="0">
              <a:spcBef>
                <a:spcPts val="0"/>
              </a:spcBef>
              <a:spcAft>
                <a:spcPts val="0"/>
              </a:spcAft>
              <a:buClr>
                <a:schemeClr val="accent1"/>
              </a:buClr>
              <a:buSzPts val="800"/>
              <a:buFont typeface="Open Sans"/>
              <a:buChar char="●"/>
              <a:defRPr sz="1400"/>
            </a:lvl1pPr>
            <a:lvl2pPr marL="914400" lvl="1" indent="-279400" rtl="0">
              <a:lnSpc>
                <a:spcPct val="115000"/>
              </a:lnSpc>
              <a:spcBef>
                <a:spcPts val="0"/>
              </a:spcBef>
              <a:spcAft>
                <a:spcPts val="0"/>
              </a:spcAft>
              <a:buClr>
                <a:srgbClr val="999999"/>
              </a:buClr>
              <a:buSzPts val="800"/>
              <a:buFont typeface="Open Sans"/>
              <a:buChar char="○"/>
              <a:defRPr/>
            </a:lvl2pPr>
            <a:lvl3pPr marL="1371600" lvl="2" indent="-279400" rtl="0">
              <a:lnSpc>
                <a:spcPct val="115000"/>
              </a:lnSpc>
              <a:spcBef>
                <a:spcPts val="0"/>
              </a:spcBef>
              <a:spcAft>
                <a:spcPts val="0"/>
              </a:spcAft>
              <a:buClr>
                <a:srgbClr val="999999"/>
              </a:buClr>
              <a:buSzPts val="800"/>
              <a:buFont typeface="Open Sans"/>
              <a:buChar char="■"/>
              <a:defRPr/>
            </a:lvl3pPr>
            <a:lvl4pPr marL="1828800" lvl="3" indent="-279400" rtl="0">
              <a:lnSpc>
                <a:spcPct val="115000"/>
              </a:lnSpc>
              <a:spcBef>
                <a:spcPts val="0"/>
              </a:spcBef>
              <a:spcAft>
                <a:spcPts val="0"/>
              </a:spcAft>
              <a:buClr>
                <a:srgbClr val="999999"/>
              </a:buClr>
              <a:buSzPts val="800"/>
              <a:buFont typeface="Open Sans"/>
              <a:buChar char="●"/>
              <a:defRPr/>
            </a:lvl4pPr>
            <a:lvl5pPr marL="2286000" lvl="4" indent="-304800" rtl="0">
              <a:lnSpc>
                <a:spcPct val="115000"/>
              </a:lnSpc>
              <a:spcBef>
                <a:spcPts val="0"/>
              </a:spcBef>
              <a:spcAft>
                <a:spcPts val="0"/>
              </a:spcAft>
              <a:buClr>
                <a:srgbClr val="999999"/>
              </a:buClr>
              <a:buSzPts val="1200"/>
              <a:buFont typeface="Open Sans"/>
              <a:buChar char="○"/>
              <a:defRPr/>
            </a:lvl5pPr>
            <a:lvl6pPr marL="2743200" lvl="5" indent="-304800" rtl="0">
              <a:lnSpc>
                <a:spcPct val="115000"/>
              </a:lnSpc>
              <a:spcBef>
                <a:spcPts val="0"/>
              </a:spcBef>
              <a:spcAft>
                <a:spcPts val="0"/>
              </a:spcAft>
              <a:buClr>
                <a:srgbClr val="999999"/>
              </a:buClr>
              <a:buSzPts val="1200"/>
              <a:buFont typeface="Open Sans"/>
              <a:buChar char="■"/>
              <a:defRPr/>
            </a:lvl6pPr>
            <a:lvl7pPr marL="3200400" lvl="6" indent="-273050" rtl="0">
              <a:lnSpc>
                <a:spcPct val="115000"/>
              </a:lnSpc>
              <a:spcBef>
                <a:spcPts val="0"/>
              </a:spcBef>
              <a:spcAft>
                <a:spcPts val="0"/>
              </a:spcAft>
              <a:buClr>
                <a:srgbClr val="999999"/>
              </a:buClr>
              <a:buSzPts val="700"/>
              <a:buFont typeface="Open Sans"/>
              <a:buChar char="●"/>
              <a:defRPr/>
            </a:lvl7pPr>
            <a:lvl8pPr marL="3657600" lvl="7" indent="-273050" rtl="0">
              <a:lnSpc>
                <a:spcPct val="115000"/>
              </a:lnSpc>
              <a:spcBef>
                <a:spcPts val="0"/>
              </a:spcBef>
              <a:spcAft>
                <a:spcPts val="0"/>
              </a:spcAft>
              <a:buClr>
                <a:srgbClr val="999999"/>
              </a:buClr>
              <a:buSzPts val="700"/>
              <a:buFont typeface="Open Sans"/>
              <a:buChar char="○"/>
              <a:defRPr/>
            </a:lvl8pPr>
            <a:lvl9pPr marL="4114800" lvl="8" indent="-266700" rtl="0">
              <a:lnSpc>
                <a:spcPct val="115000"/>
              </a:lnSpc>
              <a:spcBef>
                <a:spcPts val="0"/>
              </a:spcBef>
              <a:spcAft>
                <a:spcPts val="0"/>
              </a:spcAft>
              <a:buClr>
                <a:srgbClr val="999999"/>
              </a:buClr>
              <a:buSzPts val="600"/>
              <a:buFont typeface="Open Sans"/>
              <a:buChar char="■"/>
              <a:defRPr/>
            </a:lvl9pPr>
          </a:lstStyle>
          <a:p>
            <a:endParaRPr/>
          </a:p>
        </p:txBody>
      </p:sp>
      <p:sp>
        <p:nvSpPr>
          <p:cNvPr id="320" name="Google Shape;320;p7"/>
          <p:cNvSpPr txBox="1">
            <a:spLocks noGrp="1"/>
          </p:cNvSpPr>
          <p:nvPr>
            <p:ph type="title"/>
          </p:nvPr>
        </p:nvSpPr>
        <p:spPr>
          <a:xfrm rot="-30121">
            <a:off x="720009" y="446417"/>
            <a:ext cx="7703996"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9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591"/>
        <p:cNvGrpSpPr/>
        <p:nvPr/>
      </p:nvGrpSpPr>
      <p:grpSpPr>
        <a:xfrm>
          <a:off x="0" y="0"/>
          <a:ext cx="0" cy="0"/>
          <a:chOff x="0" y="0"/>
          <a:chExt cx="0" cy="0"/>
        </a:xfrm>
      </p:grpSpPr>
      <p:grpSp>
        <p:nvGrpSpPr>
          <p:cNvPr id="592" name="Google Shape;592;p13"/>
          <p:cNvGrpSpPr/>
          <p:nvPr/>
        </p:nvGrpSpPr>
        <p:grpSpPr>
          <a:xfrm>
            <a:off x="-142100" y="-48200"/>
            <a:ext cx="9424500" cy="5259300"/>
            <a:chOff x="-142100" y="-48200"/>
            <a:chExt cx="9424500" cy="5259300"/>
          </a:xfrm>
        </p:grpSpPr>
        <p:cxnSp>
          <p:nvCxnSpPr>
            <p:cNvPr id="593" name="Google Shape;593;p13"/>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4" name="Google Shape;594;p13"/>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5" name="Google Shape;595;p13"/>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6" name="Google Shape;596;p13"/>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7" name="Google Shape;597;p13"/>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8" name="Google Shape;598;p13"/>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9" name="Google Shape;599;p13"/>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0" name="Google Shape;600;p13"/>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1" name="Google Shape;601;p13"/>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2" name="Google Shape;602;p13"/>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3" name="Google Shape;603;p13"/>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4" name="Google Shape;604;p13"/>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5" name="Google Shape;605;p13"/>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6" name="Google Shape;606;p13"/>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7" name="Google Shape;607;p13"/>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8" name="Google Shape;608;p13"/>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9" name="Google Shape;609;p13"/>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0" name="Google Shape;610;p13"/>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1" name="Google Shape;611;p13"/>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2" name="Google Shape;612;p13"/>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3" name="Google Shape;613;p13"/>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4" name="Google Shape;614;p13"/>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5" name="Google Shape;615;p13"/>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6" name="Google Shape;616;p13"/>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7" name="Google Shape;617;p13"/>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8" name="Google Shape;618;p13"/>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9" name="Google Shape;619;p13"/>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0" name="Google Shape;620;p13"/>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1" name="Google Shape;621;p13"/>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2" name="Google Shape;622;p13"/>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3" name="Google Shape;623;p13"/>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4" name="Google Shape;624;p13"/>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5" name="Google Shape;625;p13"/>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6" name="Google Shape;626;p13"/>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7" name="Google Shape;627;p13"/>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8" name="Google Shape;628;p13"/>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9" name="Google Shape;629;p13"/>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0" name="Google Shape;630;p13"/>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1" name="Google Shape;631;p13"/>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2" name="Google Shape;632;p13"/>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3" name="Google Shape;633;p13"/>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4" name="Google Shape;634;p13"/>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5" name="Google Shape;635;p13"/>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6" name="Google Shape;636;p13"/>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637" name="Google Shape;637;p13"/>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3"/>
          <p:cNvSpPr txBox="1">
            <a:spLocks noGrp="1"/>
          </p:cNvSpPr>
          <p:nvPr>
            <p:ph type="subTitle" idx="1"/>
          </p:nvPr>
        </p:nvSpPr>
        <p:spPr>
          <a:xfrm rot="-66132">
            <a:off x="2102952" y="1481218"/>
            <a:ext cx="2011872" cy="1382608"/>
          </a:xfrm>
          <a:prstGeom prst="rect">
            <a:avLst/>
          </a:pr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500" b="1">
                <a:latin typeface="Nunito"/>
                <a:ea typeface="Nunito"/>
                <a:cs typeface="Nunito"/>
                <a:sym typeface="Nunito"/>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639" name="Google Shape;639;p13"/>
          <p:cNvSpPr txBox="1">
            <a:spLocks noGrp="1"/>
          </p:cNvSpPr>
          <p:nvPr>
            <p:ph type="subTitle" idx="2"/>
          </p:nvPr>
        </p:nvSpPr>
        <p:spPr>
          <a:xfrm rot="-66132">
            <a:off x="5029165" y="3035819"/>
            <a:ext cx="2011872" cy="1382608"/>
          </a:xfrm>
          <a:prstGeom prst="rect">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500" b="1">
                <a:latin typeface="Nunito"/>
                <a:ea typeface="Nunito"/>
                <a:cs typeface="Nunito"/>
                <a:sym typeface="Nunito"/>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640" name="Google Shape;640;p13"/>
          <p:cNvSpPr txBox="1">
            <a:spLocks noGrp="1"/>
          </p:cNvSpPr>
          <p:nvPr>
            <p:ph type="subTitle" idx="3"/>
          </p:nvPr>
        </p:nvSpPr>
        <p:spPr>
          <a:xfrm>
            <a:off x="4126638" y="1666872"/>
            <a:ext cx="2926200" cy="1011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1" name="Google Shape;641;p13"/>
          <p:cNvSpPr txBox="1">
            <a:spLocks noGrp="1"/>
          </p:cNvSpPr>
          <p:nvPr>
            <p:ph type="subTitle" idx="4"/>
          </p:nvPr>
        </p:nvSpPr>
        <p:spPr>
          <a:xfrm>
            <a:off x="2091150" y="3221473"/>
            <a:ext cx="2926200" cy="1011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2" name="Google Shape;642;p13"/>
          <p:cNvSpPr txBox="1">
            <a:spLocks noGrp="1"/>
          </p:cNvSpPr>
          <p:nvPr>
            <p:ph type="title"/>
          </p:nvPr>
        </p:nvSpPr>
        <p:spPr>
          <a:xfrm rot="-30146">
            <a:off x="2057453" y="446678"/>
            <a:ext cx="5029093"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806"/>
        <p:cNvGrpSpPr/>
        <p:nvPr/>
      </p:nvGrpSpPr>
      <p:grpSpPr>
        <a:xfrm>
          <a:off x="0" y="0"/>
          <a:ext cx="0" cy="0"/>
          <a:chOff x="0" y="0"/>
          <a:chExt cx="0" cy="0"/>
        </a:xfrm>
      </p:grpSpPr>
      <p:grpSp>
        <p:nvGrpSpPr>
          <p:cNvPr id="807" name="Google Shape;807;p17"/>
          <p:cNvGrpSpPr/>
          <p:nvPr/>
        </p:nvGrpSpPr>
        <p:grpSpPr>
          <a:xfrm>
            <a:off x="-142100" y="-48200"/>
            <a:ext cx="9424500" cy="5259300"/>
            <a:chOff x="-142100" y="-48200"/>
            <a:chExt cx="9424500" cy="5259300"/>
          </a:xfrm>
        </p:grpSpPr>
        <p:cxnSp>
          <p:nvCxnSpPr>
            <p:cNvPr id="808" name="Google Shape;808;p17"/>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09" name="Google Shape;809;p17"/>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0" name="Google Shape;810;p17"/>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1" name="Google Shape;811;p17"/>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2" name="Google Shape;812;p17"/>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3" name="Google Shape;813;p17"/>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4" name="Google Shape;814;p17"/>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5" name="Google Shape;815;p17"/>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6" name="Google Shape;816;p17"/>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7" name="Google Shape;817;p17"/>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8" name="Google Shape;818;p17"/>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9" name="Google Shape;819;p17"/>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0" name="Google Shape;820;p17"/>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1" name="Google Shape;821;p17"/>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2" name="Google Shape;822;p17"/>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3" name="Google Shape;823;p17"/>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4" name="Google Shape;824;p17"/>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5" name="Google Shape;825;p17"/>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6" name="Google Shape;826;p17"/>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7" name="Google Shape;827;p17"/>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8" name="Google Shape;828;p17"/>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9" name="Google Shape;829;p17"/>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0" name="Google Shape;830;p17"/>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1" name="Google Shape;831;p17"/>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2" name="Google Shape;832;p17"/>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3" name="Google Shape;833;p17"/>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4" name="Google Shape;834;p17"/>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5" name="Google Shape;835;p17"/>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6" name="Google Shape;836;p17"/>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7" name="Google Shape;837;p17"/>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38" name="Google Shape;838;p17"/>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39" name="Google Shape;839;p17"/>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0" name="Google Shape;840;p17"/>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1" name="Google Shape;841;p17"/>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2" name="Google Shape;842;p17"/>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3" name="Google Shape;843;p17"/>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4" name="Google Shape;844;p17"/>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5" name="Google Shape;845;p17"/>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6" name="Google Shape;846;p17"/>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7" name="Google Shape;847;p17"/>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8" name="Google Shape;848;p17"/>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9" name="Google Shape;849;p17"/>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50" name="Google Shape;850;p17"/>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51" name="Google Shape;851;p17"/>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852" name="Google Shape;852;p17"/>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7"/>
          <p:cNvSpPr txBox="1">
            <a:spLocks noGrp="1"/>
          </p:cNvSpPr>
          <p:nvPr>
            <p:ph type="title"/>
          </p:nvPr>
        </p:nvSpPr>
        <p:spPr>
          <a:xfrm>
            <a:off x="7200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54" name="Google Shape;854;p17"/>
          <p:cNvSpPr txBox="1">
            <a:spLocks noGrp="1"/>
          </p:cNvSpPr>
          <p:nvPr>
            <p:ph type="title" idx="2" hasCustomPrompt="1"/>
          </p:nvPr>
        </p:nvSpPr>
        <p:spPr>
          <a:xfrm rot="-121265">
            <a:off x="1522633" y="1222935"/>
            <a:ext cx="731555" cy="731555"/>
          </a:xfrm>
          <a:prstGeom prst="rect">
            <a:avLst/>
          </a:prstGeom>
          <a:solidFill>
            <a:schemeClr val="accent4"/>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55" name="Google Shape;855;p17"/>
          <p:cNvSpPr txBox="1">
            <a:spLocks noGrp="1"/>
          </p:cNvSpPr>
          <p:nvPr>
            <p:ph type="subTitle" idx="1"/>
          </p:nvPr>
        </p:nvSpPr>
        <p:spPr>
          <a:xfrm>
            <a:off x="7200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56" name="Google Shape;856;p17"/>
          <p:cNvSpPr txBox="1">
            <a:spLocks noGrp="1"/>
          </p:cNvSpPr>
          <p:nvPr>
            <p:ph type="title" idx="3"/>
          </p:nvPr>
        </p:nvSpPr>
        <p:spPr>
          <a:xfrm>
            <a:off x="34038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57" name="Google Shape;857;p17"/>
          <p:cNvSpPr txBox="1">
            <a:spLocks noGrp="1"/>
          </p:cNvSpPr>
          <p:nvPr>
            <p:ph type="title" idx="4" hasCustomPrompt="1"/>
          </p:nvPr>
        </p:nvSpPr>
        <p:spPr>
          <a:xfrm rot="-119856">
            <a:off x="4206288" y="1223088"/>
            <a:ext cx="731545" cy="731545"/>
          </a:xfrm>
          <a:prstGeom prst="rect">
            <a:avLst/>
          </a:prstGeom>
          <a:solidFill>
            <a:schemeClr val="accent3"/>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58" name="Google Shape;858;p17"/>
          <p:cNvSpPr txBox="1">
            <a:spLocks noGrp="1"/>
          </p:cNvSpPr>
          <p:nvPr>
            <p:ph type="subTitle" idx="5"/>
          </p:nvPr>
        </p:nvSpPr>
        <p:spPr>
          <a:xfrm>
            <a:off x="34038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59" name="Google Shape;859;p17"/>
          <p:cNvSpPr txBox="1">
            <a:spLocks noGrp="1"/>
          </p:cNvSpPr>
          <p:nvPr>
            <p:ph type="title" idx="6"/>
          </p:nvPr>
        </p:nvSpPr>
        <p:spPr>
          <a:xfrm>
            <a:off x="60876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0" name="Google Shape;860;p17"/>
          <p:cNvSpPr txBox="1">
            <a:spLocks noGrp="1"/>
          </p:cNvSpPr>
          <p:nvPr>
            <p:ph type="title" idx="7" hasCustomPrompt="1"/>
          </p:nvPr>
        </p:nvSpPr>
        <p:spPr>
          <a:xfrm rot="-119856">
            <a:off x="6890088" y="1223088"/>
            <a:ext cx="731545" cy="731545"/>
          </a:xfrm>
          <a:prstGeom prst="rect">
            <a:avLst/>
          </a:prstGeom>
          <a:solidFill>
            <a:schemeClr val="accent1"/>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1" name="Google Shape;861;p17"/>
          <p:cNvSpPr txBox="1">
            <a:spLocks noGrp="1"/>
          </p:cNvSpPr>
          <p:nvPr>
            <p:ph type="subTitle" idx="8"/>
          </p:nvPr>
        </p:nvSpPr>
        <p:spPr>
          <a:xfrm>
            <a:off x="60876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2" name="Google Shape;862;p17"/>
          <p:cNvSpPr txBox="1">
            <a:spLocks noGrp="1"/>
          </p:cNvSpPr>
          <p:nvPr>
            <p:ph type="title" idx="9"/>
          </p:nvPr>
        </p:nvSpPr>
        <p:spPr>
          <a:xfrm>
            <a:off x="7200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3" name="Google Shape;863;p17"/>
          <p:cNvSpPr txBox="1">
            <a:spLocks noGrp="1"/>
          </p:cNvSpPr>
          <p:nvPr>
            <p:ph type="title" idx="13" hasCustomPrompt="1"/>
          </p:nvPr>
        </p:nvSpPr>
        <p:spPr>
          <a:xfrm rot="-119856">
            <a:off x="1522488" y="3010013"/>
            <a:ext cx="731545" cy="731545"/>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4" name="Google Shape;864;p17"/>
          <p:cNvSpPr txBox="1">
            <a:spLocks noGrp="1"/>
          </p:cNvSpPr>
          <p:nvPr>
            <p:ph type="subTitle" idx="14"/>
          </p:nvPr>
        </p:nvSpPr>
        <p:spPr>
          <a:xfrm>
            <a:off x="7200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5" name="Google Shape;865;p17"/>
          <p:cNvSpPr txBox="1">
            <a:spLocks noGrp="1"/>
          </p:cNvSpPr>
          <p:nvPr>
            <p:ph type="title" idx="15"/>
          </p:nvPr>
        </p:nvSpPr>
        <p:spPr>
          <a:xfrm>
            <a:off x="34038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6" name="Google Shape;866;p17"/>
          <p:cNvSpPr txBox="1">
            <a:spLocks noGrp="1"/>
          </p:cNvSpPr>
          <p:nvPr>
            <p:ph type="title" idx="16" hasCustomPrompt="1"/>
          </p:nvPr>
        </p:nvSpPr>
        <p:spPr>
          <a:xfrm rot="-119856">
            <a:off x="4206288" y="3010013"/>
            <a:ext cx="731545" cy="731545"/>
          </a:xfrm>
          <a:prstGeom prst="rect">
            <a:avLst/>
          </a:prstGeom>
          <a:solidFill>
            <a:schemeClr val="lt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7" name="Google Shape;867;p17"/>
          <p:cNvSpPr txBox="1">
            <a:spLocks noGrp="1"/>
          </p:cNvSpPr>
          <p:nvPr>
            <p:ph type="subTitle" idx="17"/>
          </p:nvPr>
        </p:nvSpPr>
        <p:spPr>
          <a:xfrm>
            <a:off x="34038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8" name="Google Shape;868;p17"/>
          <p:cNvSpPr txBox="1">
            <a:spLocks noGrp="1"/>
          </p:cNvSpPr>
          <p:nvPr>
            <p:ph type="title" idx="18"/>
          </p:nvPr>
        </p:nvSpPr>
        <p:spPr>
          <a:xfrm>
            <a:off x="60876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9" name="Google Shape;869;p17"/>
          <p:cNvSpPr txBox="1">
            <a:spLocks noGrp="1"/>
          </p:cNvSpPr>
          <p:nvPr>
            <p:ph type="title" idx="19" hasCustomPrompt="1"/>
          </p:nvPr>
        </p:nvSpPr>
        <p:spPr>
          <a:xfrm rot="-119856">
            <a:off x="6890088" y="3010013"/>
            <a:ext cx="731545" cy="731545"/>
          </a:xfrm>
          <a:prstGeom prst="rect">
            <a:avLst/>
          </a:prstGeom>
          <a:solidFill>
            <a:schemeClr val="dk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70" name="Google Shape;870;p17"/>
          <p:cNvSpPr txBox="1">
            <a:spLocks noGrp="1"/>
          </p:cNvSpPr>
          <p:nvPr>
            <p:ph type="subTitle" idx="20"/>
          </p:nvPr>
        </p:nvSpPr>
        <p:spPr>
          <a:xfrm>
            <a:off x="60876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71" name="Google Shape;871;p17"/>
          <p:cNvSpPr txBox="1">
            <a:spLocks noGrp="1"/>
          </p:cNvSpPr>
          <p:nvPr>
            <p:ph type="title" idx="21"/>
          </p:nvPr>
        </p:nvSpPr>
        <p:spPr>
          <a:xfrm rot="-30015">
            <a:off x="2218308" y="446487"/>
            <a:ext cx="4707479"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872" name="Google Shape;872;p17"/>
          <p:cNvGrpSpPr/>
          <p:nvPr/>
        </p:nvGrpSpPr>
        <p:grpSpPr>
          <a:xfrm rot="10800000" flipH="1">
            <a:off x="505632" y="368900"/>
            <a:ext cx="1336727" cy="554737"/>
            <a:chOff x="157977" y="4295708"/>
            <a:chExt cx="1336727" cy="554737"/>
          </a:xfrm>
        </p:grpSpPr>
        <p:sp>
          <p:nvSpPr>
            <p:cNvPr id="873" name="Google Shape;873;p17"/>
            <p:cNvSpPr/>
            <p:nvPr/>
          </p:nvSpPr>
          <p:spPr>
            <a:xfrm rot="10800000" flipH="1">
              <a:off x="1268232" y="4458777"/>
              <a:ext cx="226471" cy="208716"/>
            </a:xfrm>
            <a:custGeom>
              <a:avLst/>
              <a:gdLst/>
              <a:ahLst/>
              <a:cxnLst/>
              <a:rect l="l" t="t" r="r" b="b"/>
              <a:pathLst>
                <a:path w="2002" h="1847" extrusionOk="0">
                  <a:moveTo>
                    <a:pt x="1692" y="120"/>
                  </a:moveTo>
                  <a:lnTo>
                    <a:pt x="1692" y="120"/>
                  </a:lnTo>
                  <a:cubicBezTo>
                    <a:pt x="1358" y="298"/>
                    <a:pt x="799" y="655"/>
                    <a:pt x="489" y="834"/>
                  </a:cubicBezTo>
                  <a:cubicBezTo>
                    <a:pt x="346" y="798"/>
                    <a:pt x="144" y="715"/>
                    <a:pt x="96" y="655"/>
                  </a:cubicBezTo>
                  <a:cubicBezTo>
                    <a:pt x="215" y="560"/>
                    <a:pt x="1192" y="239"/>
                    <a:pt x="1692" y="120"/>
                  </a:cubicBezTo>
                  <a:close/>
                  <a:moveTo>
                    <a:pt x="1846" y="215"/>
                  </a:moveTo>
                  <a:cubicBezTo>
                    <a:pt x="1680" y="620"/>
                    <a:pt x="1180" y="1608"/>
                    <a:pt x="1061" y="1751"/>
                  </a:cubicBezTo>
                  <a:cubicBezTo>
                    <a:pt x="1001" y="1679"/>
                    <a:pt x="918" y="1382"/>
                    <a:pt x="858" y="1120"/>
                  </a:cubicBezTo>
                  <a:cubicBezTo>
                    <a:pt x="1430" y="620"/>
                    <a:pt x="1715" y="358"/>
                    <a:pt x="1846" y="215"/>
                  </a:cubicBezTo>
                  <a:close/>
                  <a:moveTo>
                    <a:pt x="1918" y="1"/>
                  </a:moveTo>
                  <a:cubicBezTo>
                    <a:pt x="1715" y="1"/>
                    <a:pt x="120" y="465"/>
                    <a:pt x="13" y="620"/>
                  </a:cubicBezTo>
                  <a:cubicBezTo>
                    <a:pt x="1" y="644"/>
                    <a:pt x="1" y="655"/>
                    <a:pt x="1" y="667"/>
                  </a:cubicBezTo>
                  <a:cubicBezTo>
                    <a:pt x="60" y="798"/>
                    <a:pt x="418" y="905"/>
                    <a:pt x="489" y="917"/>
                  </a:cubicBezTo>
                  <a:cubicBezTo>
                    <a:pt x="495" y="923"/>
                    <a:pt x="501" y="926"/>
                    <a:pt x="507" y="926"/>
                  </a:cubicBezTo>
                  <a:cubicBezTo>
                    <a:pt x="513" y="926"/>
                    <a:pt x="519" y="923"/>
                    <a:pt x="525" y="917"/>
                  </a:cubicBezTo>
                  <a:cubicBezTo>
                    <a:pt x="918" y="679"/>
                    <a:pt x="1501" y="322"/>
                    <a:pt x="1787" y="167"/>
                  </a:cubicBezTo>
                  <a:lnTo>
                    <a:pt x="1787" y="167"/>
                  </a:lnTo>
                  <a:cubicBezTo>
                    <a:pt x="1561" y="370"/>
                    <a:pt x="1096" y="786"/>
                    <a:pt x="775" y="1072"/>
                  </a:cubicBezTo>
                  <a:cubicBezTo>
                    <a:pt x="763" y="1084"/>
                    <a:pt x="763" y="1096"/>
                    <a:pt x="763" y="1108"/>
                  </a:cubicBezTo>
                  <a:cubicBezTo>
                    <a:pt x="930" y="1846"/>
                    <a:pt x="1025" y="1846"/>
                    <a:pt x="1061" y="1846"/>
                  </a:cubicBezTo>
                  <a:cubicBezTo>
                    <a:pt x="1180" y="1834"/>
                    <a:pt x="1799" y="548"/>
                    <a:pt x="1906" y="298"/>
                  </a:cubicBezTo>
                  <a:cubicBezTo>
                    <a:pt x="2001" y="72"/>
                    <a:pt x="1989" y="36"/>
                    <a:pt x="1977" y="12"/>
                  </a:cubicBezTo>
                  <a:lnTo>
                    <a:pt x="1965" y="12"/>
                  </a:lnTo>
                  <a:cubicBezTo>
                    <a:pt x="1965" y="12"/>
                    <a:pt x="1954" y="12"/>
                    <a:pt x="1954"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7"/>
            <p:cNvSpPr/>
            <p:nvPr/>
          </p:nvSpPr>
          <p:spPr>
            <a:xfrm rot="10800000" flipH="1">
              <a:off x="1320834" y="4487026"/>
              <a:ext cx="51244" cy="83622"/>
            </a:xfrm>
            <a:custGeom>
              <a:avLst/>
              <a:gdLst/>
              <a:ahLst/>
              <a:cxnLst/>
              <a:rect l="l" t="t" r="r" b="b"/>
              <a:pathLst>
                <a:path w="453" h="740" extrusionOk="0">
                  <a:moveTo>
                    <a:pt x="36" y="1"/>
                  </a:moveTo>
                  <a:cubicBezTo>
                    <a:pt x="12" y="1"/>
                    <a:pt x="0" y="25"/>
                    <a:pt x="0" y="48"/>
                  </a:cubicBezTo>
                  <a:cubicBezTo>
                    <a:pt x="24" y="322"/>
                    <a:pt x="60" y="679"/>
                    <a:pt x="119" y="727"/>
                  </a:cubicBezTo>
                  <a:cubicBezTo>
                    <a:pt x="131" y="727"/>
                    <a:pt x="143" y="739"/>
                    <a:pt x="155" y="739"/>
                  </a:cubicBezTo>
                  <a:lnTo>
                    <a:pt x="167" y="739"/>
                  </a:lnTo>
                  <a:cubicBezTo>
                    <a:pt x="250" y="727"/>
                    <a:pt x="381" y="572"/>
                    <a:pt x="441" y="513"/>
                  </a:cubicBezTo>
                  <a:cubicBezTo>
                    <a:pt x="453" y="489"/>
                    <a:pt x="453" y="465"/>
                    <a:pt x="429" y="453"/>
                  </a:cubicBezTo>
                  <a:cubicBezTo>
                    <a:pt x="424" y="443"/>
                    <a:pt x="415" y="440"/>
                    <a:pt x="405" y="440"/>
                  </a:cubicBezTo>
                  <a:cubicBezTo>
                    <a:pt x="391" y="440"/>
                    <a:pt x="376" y="446"/>
                    <a:pt x="369" y="453"/>
                  </a:cubicBezTo>
                  <a:cubicBezTo>
                    <a:pt x="298" y="549"/>
                    <a:pt x="203" y="632"/>
                    <a:pt x="167" y="644"/>
                  </a:cubicBezTo>
                  <a:cubicBezTo>
                    <a:pt x="143" y="584"/>
                    <a:pt x="107" y="287"/>
                    <a:pt x="84" y="37"/>
                  </a:cubicBezTo>
                  <a:cubicBezTo>
                    <a:pt x="84" y="13"/>
                    <a:pt x="60" y="1"/>
                    <a:pt x="3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7"/>
            <p:cNvSpPr/>
            <p:nvPr/>
          </p:nvSpPr>
          <p:spPr>
            <a:xfrm>
              <a:off x="488008" y="4300341"/>
              <a:ext cx="370363" cy="210863"/>
            </a:xfrm>
            <a:custGeom>
              <a:avLst/>
              <a:gdLst/>
              <a:ahLst/>
              <a:cxnLst/>
              <a:rect l="l" t="t" r="r" b="b"/>
              <a:pathLst>
                <a:path w="3274" h="1866" extrusionOk="0">
                  <a:moveTo>
                    <a:pt x="1987" y="0"/>
                  </a:moveTo>
                  <a:cubicBezTo>
                    <a:pt x="1835" y="0"/>
                    <a:pt x="1700" y="85"/>
                    <a:pt x="1609" y="196"/>
                  </a:cubicBezTo>
                  <a:lnTo>
                    <a:pt x="1609" y="196"/>
                  </a:lnTo>
                  <a:cubicBezTo>
                    <a:pt x="1546" y="145"/>
                    <a:pt x="1464" y="101"/>
                    <a:pt x="1360" y="67"/>
                  </a:cubicBezTo>
                  <a:cubicBezTo>
                    <a:pt x="1273" y="37"/>
                    <a:pt x="1199" y="24"/>
                    <a:pt x="1138" y="24"/>
                  </a:cubicBezTo>
                  <a:cubicBezTo>
                    <a:pt x="762" y="24"/>
                    <a:pt x="824" y="508"/>
                    <a:pt x="824" y="508"/>
                  </a:cubicBezTo>
                  <a:cubicBezTo>
                    <a:pt x="783" y="482"/>
                    <a:pt x="740" y="470"/>
                    <a:pt x="695" y="470"/>
                  </a:cubicBezTo>
                  <a:cubicBezTo>
                    <a:pt x="372" y="470"/>
                    <a:pt x="1" y="1087"/>
                    <a:pt x="419" y="1401"/>
                  </a:cubicBezTo>
                  <a:cubicBezTo>
                    <a:pt x="554" y="1502"/>
                    <a:pt x="682" y="1546"/>
                    <a:pt x="793" y="1552"/>
                  </a:cubicBezTo>
                  <a:lnTo>
                    <a:pt x="793" y="1552"/>
                  </a:lnTo>
                  <a:cubicBezTo>
                    <a:pt x="828" y="1717"/>
                    <a:pt x="944" y="1861"/>
                    <a:pt x="1193" y="1865"/>
                  </a:cubicBezTo>
                  <a:cubicBezTo>
                    <a:pt x="1206" y="1865"/>
                    <a:pt x="1219" y="1865"/>
                    <a:pt x="1232" y="1865"/>
                  </a:cubicBezTo>
                  <a:cubicBezTo>
                    <a:pt x="1562" y="1865"/>
                    <a:pt x="1786" y="1790"/>
                    <a:pt x="1914" y="1677"/>
                  </a:cubicBezTo>
                  <a:lnTo>
                    <a:pt x="1914" y="1677"/>
                  </a:lnTo>
                  <a:cubicBezTo>
                    <a:pt x="1941" y="1713"/>
                    <a:pt x="1974" y="1749"/>
                    <a:pt x="2014" y="1782"/>
                  </a:cubicBezTo>
                  <a:cubicBezTo>
                    <a:pt x="2070" y="1825"/>
                    <a:pt x="2137" y="1844"/>
                    <a:pt x="2211" y="1844"/>
                  </a:cubicBezTo>
                  <a:cubicBezTo>
                    <a:pt x="2641" y="1844"/>
                    <a:pt x="3274" y="1180"/>
                    <a:pt x="2907" y="793"/>
                  </a:cubicBezTo>
                  <a:cubicBezTo>
                    <a:pt x="2805" y="683"/>
                    <a:pt x="2696" y="641"/>
                    <a:pt x="2595" y="641"/>
                  </a:cubicBezTo>
                  <a:cubicBezTo>
                    <a:pt x="2584" y="641"/>
                    <a:pt x="2573" y="642"/>
                    <a:pt x="2563" y="642"/>
                  </a:cubicBezTo>
                  <a:lnTo>
                    <a:pt x="2563" y="642"/>
                  </a:lnTo>
                  <a:cubicBezTo>
                    <a:pt x="2568" y="451"/>
                    <a:pt x="2474" y="231"/>
                    <a:pt x="2241" y="79"/>
                  </a:cubicBezTo>
                  <a:cubicBezTo>
                    <a:pt x="2154" y="24"/>
                    <a:pt x="2068" y="0"/>
                    <a:pt x="19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7"/>
            <p:cNvSpPr/>
            <p:nvPr/>
          </p:nvSpPr>
          <p:spPr>
            <a:xfrm>
              <a:off x="504410" y="4295708"/>
              <a:ext cx="334051" cy="219451"/>
            </a:xfrm>
            <a:custGeom>
              <a:avLst/>
              <a:gdLst/>
              <a:ahLst/>
              <a:cxnLst/>
              <a:rect l="l" t="t" r="r" b="b"/>
              <a:pathLst>
                <a:path w="2953" h="1942" extrusionOk="0">
                  <a:moveTo>
                    <a:pt x="1477" y="299"/>
                  </a:moveTo>
                  <a:cubicBezTo>
                    <a:pt x="1596" y="406"/>
                    <a:pt x="1608" y="549"/>
                    <a:pt x="1584" y="632"/>
                  </a:cubicBezTo>
                  <a:cubicBezTo>
                    <a:pt x="1569" y="683"/>
                    <a:pt x="1536" y="707"/>
                    <a:pt x="1500" y="707"/>
                  </a:cubicBezTo>
                  <a:cubicBezTo>
                    <a:pt x="1477" y="707"/>
                    <a:pt x="1452" y="698"/>
                    <a:pt x="1429" y="680"/>
                  </a:cubicBezTo>
                  <a:cubicBezTo>
                    <a:pt x="1346" y="608"/>
                    <a:pt x="1369" y="442"/>
                    <a:pt x="1477" y="299"/>
                  </a:cubicBezTo>
                  <a:close/>
                  <a:moveTo>
                    <a:pt x="2370" y="727"/>
                  </a:moveTo>
                  <a:cubicBezTo>
                    <a:pt x="2346" y="894"/>
                    <a:pt x="2250" y="1013"/>
                    <a:pt x="2119" y="1025"/>
                  </a:cubicBezTo>
                  <a:lnTo>
                    <a:pt x="2096" y="1025"/>
                  </a:lnTo>
                  <a:cubicBezTo>
                    <a:pt x="2060" y="1025"/>
                    <a:pt x="2060" y="1013"/>
                    <a:pt x="2060" y="1013"/>
                  </a:cubicBezTo>
                  <a:cubicBezTo>
                    <a:pt x="2060" y="942"/>
                    <a:pt x="2191" y="775"/>
                    <a:pt x="2370" y="727"/>
                  </a:cubicBezTo>
                  <a:close/>
                  <a:moveTo>
                    <a:pt x="822" y="1132"/>
                  </a:moveTo>
                  <a:cubicBezTo>
                    <a:pt x="846" y="1132"/>
                    <a:pt x="857" y="1156"/>
                    <a:pt x="881" y="1180"/>
                  </a:cubicBezTo>
                  <a:cubicBezTo>
                    <a:pt x="941" y="1263"/>
                    <a:pt x="953" y="1346"/>
                    <a:pt x="917" y="1418"/>
                  </a:cubicBezTo>
                  <a:cubicBezTo>
                    <a:pt x="881" y="1501"/>
                    <a:pt x="786" y="1549"/>
                    <a:pt x="679" y="1549"/>
                  </a:cubicBezTo>
                  <a:cubicBezTo>
                    <a:pt x="655" y="1406"/>
                    <a:pt x="703" y="1251"/>
                    <a:pt x="762" y="1180"/>
                  </a:cubicBezTo>
                  <a:cubicBezTo>
                    <a:pt x="774" y="1156"/>
                    <a:pt x="798" y="1132"/>
                    <a:pt x="822" y="1132"/>
                  </a:cubicBezTo>
                  <a:close/>
                  <a:moveTo>
                    <a:pt x="1798" y="1263"/>
                  </a:moveTo>
                  <a:cubicBezTo>
                    <a:pt x="1810" y="1263"/>
                    <a:pt x="1822" y="1287"/>
                    <a:pt x="1834" y="1323"/>
                  </a:cubicBezTo>
                  <a:cubicBezTo>
                    <a:pt x="1869" y="1442"/>
                    <a:pt x="1846" y="1561"/>
                    <a:pt x="1774" y="1644"/>
                  </a:cubicBezTo>
                  <a:cubicBezTo>
                    <a:pt x="1703" y="1525"/>
                    <a:pt x="1715" y="1394"/>
                    <a:pt x="1750" y="1311"/>
                  </a:cubicBezTo>
                  <a:cubicBezTo>
                    <a:pt x="1774" y="1275"/>
                    <a:pt x="1786" y="1263"/>
                    <a:pt x="1798" y="1263"/>
                  </a:cubicBezTo>
                  <a:close/>
                  <a:moveTo>
                    <a:pt x="1845" y="85"/>
                  </a:moveTo>
                  <a:cubicBezTo>
                    <a:pt x="1922" y="85"/>
                    <a:pt x="2000" y="108"/>
                    <a:pt x="2072" y="156"/>
                  </a:cubicBezTo>
                  <a:cubicBezTo>
                    <a:pt x="2262" y="275"/>
                    <a:pt x="2370" y="453"/>
                    <a:pt x="2381" y="644"/>
                  </a:cubicBezTo>
                  <a:cubicBezTo>
                    <a:pt x="2155" y="680"/>
                    <a:pt x="1977" y="894"/>
                    <a:pt x="1977" y="1013"/>
                  </a:cubicBezTo>
                  <a:cubicBezTo>
                    <a:pt x="1977" y="1061"/>
                    <a:pt x="2012" y="1108"/>
                    <a:pt x="2096" y="1108"/>
                  </a:cubicBezTo>
                  <a:lnTo>
                    <a:pt x="2131" y="1108"/>
                  </a:lnTo>
                  <a:cubicBezTo>
                    <a:pt x="2310" y="1084"/>
                    <a:pt x="2441" y="930"/>
                    <a:pt x="2453" y="727"/>
                  </a:cubicBezTo>
                  <a:cubicBezTo>
                    <a:pt x="2560" y="727"/>
                    <a:pt x="2643" y="775"/>
                    <a:pt x="2727" y="858"/>
                  </a:cubicBezTo>
                  <a:cubicBezTo>
                    <a:pt x="2870" y="1013"/>
                    <a:pt x="2834" y="1180"/>
                    <a:pt x="2786" y="1311"/>
                  </a:cubicBezTo>
                  <a:cubicBezTo>
                    <a:pt x="2667" y="1585"/>
                    <a:pt x="2322" y="1846"/>
                    <a:pt x="2072" y="1846"/>
                  </a:cubicBezTo>
                  <a:cubicBezTo>
                    <a:pt x="2000" y="1846"/>
                    <a:pt x="1941" y="1823"/>
                    <a:pt x="1893" y="1787"/>
                  </a:cubicBezTo>
                  <a:cubicBezTo>
                    <a:pt x="1869" y="1763"/>
                    <a:pt x="1846" y="1739"/>
                    <a:pt x="1822" y="1715"/>
                  </a:cubicBezTo>
                  <a:cubicBezTo>
                    <a:pt x="1929" y="1608"/>
                    <a:pt x="1965" y="1454"/>
                    <a:pt x="1917" y="1311"/>
                  </a:cubicBezTo>
                  <a:cubicBezTo>
                    <a:pt x="1881" y="1204"/>
                    <a:pt x="1834" y="1180"/>
                    <a:pt x="1798" y="1180"/>
                  </a:cubicBezTo>
                  <a:cubicBezTo>
                    <a:pt x="1750" y="1180"/>
                    <a:pt x="1703" y="1215"/>
                    <a:pt x="1679" y="1275"/>
                  </a:cubicBezTo>
                  <a:cubicBezTo>
                    <a:pt x="1619" y="1382"/>
                    <a:pt x="1619" y="1549"/>
                    <a:pt x="1715" y="1704"/>
                  </a:cubicBezTo>
                  <a:cubicBezTo>
                    <a:pt x="1608" y="1775"/>
                    <a:pt x="1429" y="1858"/>
                    <a:pt x="1084" y="1858"/>
                  </a:cubicBezTo>
                  <a:lnTo>
                    <a:pt x="1048" y="1858"/>
                  </a:lnTo>
                  <a:cubicBezTo>
                    <a:pt x="834" y="1858"/>
                    <a:pt x="738" y="1739"/>
                    <a:pt x="703" y="1632"/>
                  </a:cubicBezTo>
                  <a:cubicBezTo>
                    <a:pt x="834" y="1632"/>
                    <a:pt x="941" y="1561"/>
                    <a:pt x="1000" y="1454"/>
                  </a:cubicBezTo>
                  <a:cubicBezTo>
                    <a:pt x="1048" y="1346"/>
                    <a:pt x="1024" y="1227"/>
                    <a:pt x="941" y="1120"/>
                  </a:cubicBezTo>
                  <a:cubicBezTo>
                    <a:pt x="905" y="1061"/>
                    <a:pt x="857" y="1049"/>
                    <a:pt x="822" y="1049"/>
                  </a:cubicBezTo>
                  <a:cubicBezTo>
                    <a:pt x="774" y="1049"/>
                    <a:pt x="726" y="1073"/>
                    <a:pt x="691" y="1120"/>
                  </a:cubicBezTo>
                  <a:cubicBezTo>
                    <a:pt x="619" y="1215"/>
                    <a:pt x="584" y="1382"/>
                    <a:pt x="595" y="1537"/>
                  </a:cubicBezTo>
                  <a:cubicBezTo>
                    <a:pt x="500" y="1525"/>
                    <a:pt x="405" y="1477"/>
                    <a:pt x="298" y="1406"/>
                  </a:cubicBezTo>
                  <a:cubicBezTo>
                    <a:pt x="143" y="1287"/>
                    <a:pt x="95" y="1108"/>
                    <a:pt x="155" y="918"/>
                  </a:cubicBezTo>
                  <a:cubicBezTo>
                    <a:pt x="226" y="715"/>
                    <a:pt x="405" y="549"/>
                    <a:pt x="560" y="549"/>
                  </a:cubicBezTo>
                  <a:cubicBezTo>
                    <a:pt x="595" y="549"/>
                    <a:pt x="631" y="561"/>
                    <a:pt x="655" y="584"/>
                  </a:cubicBezTo>
                  <a:lnTo>
                    <a:pt x="703" y="584"/>
                  </a:lnTo>
                  <a:cubicBezTo>
                    <a:pt x="715" y="572"/>
                    <a:pt x="726" y="549"/>
                    <a:pt x="726" y="537"/>
                  </a:cubicBezTo>
                  <a:cubicBezTo>
                    <a:pt x="726" y="537"/>
                    <a:pt x="691" y="311"/>
                    <a:pt x="798" y="180"/>
                  </a:cubicBezTo>
                  <a:cubicBezTo>
                    <a:pt x="847" y="131"/>
                    <a:pt x="915" y="107"/>
                    <a:pt x="1002" y="107"/>
                  </a:cubicBezTo>
                  <a:cubicBezTo>
                    <a:pt x="1064" y="107"/>
                    <a:pt x="1135" y="119"/>
                    <a:pt x="1215" y="144"/>
                  </a:cubicBezTo>
                  <a:cubicBezTo>
                    <a:pt x="1286" y="168"/>
                    <a:pt x="1357" y="203"/>
                    <a:pt x="1405" y="239"/>
                  </a:cubicBezTo>
                  <a:cubicBezTo>
                    <a:pt x="1286" y="406"/>
                    <a:pt x="1250" y="620"/>
                    <a:pt x="1381" y="739"/>
                  </a:cubicBezTo>
                  <a:cubicBezTo>
                    <a:pt x="1420" y="773"/>
                    <a:pt x="1462" y="789"/>
                    <a:pt x="1501" y="789"/>
                  </a:cubicBezTo>
                  <a:cubicBezTo>
                    <a:pt x="1572" y="789"/>
                    <a:pt x="1637" y="740"/>
                    <a:pt x="1667" y="656"/>
                  </a:cubicBezTo>
                  <a:cubicBezTo>
                    <a:pt x="1703" y="549"/>
                    <a:pt x="1679" y="370"/>
                    <a:pt x="1524" y="227"/>
                  </a:cubicBezTo>
                  <a:cubicBezTo>
                    <a:pt x="1617" y="135"/>
                    <a:pt x="1730" y="85"/>
                    <a:pt x="1845" y="85"/>
                  </a:cubicBezTo>
                  <a:close/>
                  <a:moveTo>
                    <a:pt x="1846" y="1"/>
                  </a:moveTo>
                  <a:cubicBezTo>
                    <a:pt x="1703" y="1"/>
                    <a:pt x="1572" y="61"/>
                    <a:pt x="1465" y="180"/>
                  </a:cubicBezTo>
                  <a:cubicBezTo>
                    <a:pt x="1393" y="132"/>
                    <a:pt x="1322" y="96"/>
                    <a:pt x="1238" y="61"/>
                  </a:cubicBezTo>
                  <a:cubicBezTo>
                    <a:pt x="1154" y="34"/>
                    <a:pt x="1077" y="20"/>
                    <a:pt x="1009" y="20"/>
                  </a:cubicBezTo>
                  <a:cubicBezTo>
                    <a:pt x="896" y="20"/>
                    <a:pt x="805" y="58"/>
                    <a:pt x="738" y="132"/>
                  </a:cubicBezTo>
                  <a:cubicBezTo>
                    <a:pt x="643" y="239"/>
                    <a:pt x="631" y="394"/>
                    <a:pt x="631" y="477"/>
                  </a:cubicBezTo>
                  <a:cubicBezTo>
                    <a:pt x="607" y="477"/>
                    <a:pt x="584" y="465"/>
                    <a:pt x="548" y="465"/>
                  </a:cubicBezTo>
                  <a:cubicBezTo>
                    <a:pt x="357" y="465"/>
                    <a:pt x="155" y="656"/>
                    <a:pt x="72" y="894"/>
                  </a:cubicBezTo>
                  <a:cubicBezTo>
                    <a:pt x="0" y="1120"/>
                    <a:pt x="60" y="1334"/>
                    <a:pt x="250" y="1477"/>
                  </a:cubicBezTo>
                  <a:cubicBezTo>
                    <a:pt x="369" y="1561"/>
                    <a:pt x="488" y="1620"/>
                    <a:pt x="607" y="1632"/>
                  </a:cubicBezTo>
                  <a:cubicBezTo>
                    <a:pt x="667" y="1823"/>
                    <a:pt x="822" y="1942"/>
                    <a:pt x="1048" y="1942"/>
                  </a:cubicBezTo>
                  <a:lnTo>
                    <a:pt x="1084" y="1942"/>
                  </a:lnTo>
                  <a:cubicBezTo>
                    <a:pt x="1381" y="1942"/>
                    <a:pt x="1608" y="1882"/>
                    <a:pt x="1762" y="1775"/>
                  </a:cubicBezTo>
                  <a:cubicBezTo>
                    <a:pt x="1786" y="1799"/>
                    <a:pt x="1810" y="1823"/>
                    <a:pt x="1846" y="1846"/>
                  </a:cubicBezTo>
                  <a:cubicBezTo>
                    <a:pt x="1905" y="1906"/>
                    <a:pt x="1977" y="1930"/>
                    <a:pt x="2072" y="1930"/>
                  </a:cubicBezTo>
                  <a:cubicBezTo>
                    <a:pt x="2358" y="1930"/>
                    <a:pt x="2727" y="1656"/>
                    <a:pt x="2858" y="1346"/>
                  </a:cubicBezTo>
                  <a:cubicBezTo>
                    <a:pt x="2953" y="1132"/>
                    <a:pt x="2929" y="942"/>
                    <a:pt x="2786" y="799"/>
                  </a:cubicBezTo>
                  <a:cubicBezTo>
                    <a:pt x="2691" y="703"/>
                    <a:pt x="2584" y="644"/>
                    <a:pt x="2465" y="644"/>
                  </a:cubicBezTo>
                  <a:cubicBezTo>
                    <a:pt x="2453" y="418"/>
                    <a:pt x="2322" y="215"/>
                    <a:pt x="2119" y="84"/>
                  </a:cubicBezTo>
                  <a:cubicBezTo>
                    <a:pt x="2024" y="25"/>
                    <a:pt x="1941" y="1"/>
                    <a:pt x="184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7"/>
            <p:cNvSpPr/>
            <p:nvPr/>
          </p:nvSpPr>
          <p:spPr>
            <a:xfrm>
              <a:off x="157977" y="4434639"/>
              <a:ext cx="94457" cy="95600"/>
            </a:xfrm>
            <a:custGeom>
              <a:avLst/>
              <a:gdLst/>
              <a:ahLst/>
              <a:cxnLst/>
              <a:rect l="l" t="t" r="r" b="b"/>
              <a:pathLst>
                <a:path w="835" h="846" extrusionOk="0">
                  <a:moveTo>
                    <a:pt x="441" y="131"/>
                  </a:moveTo>
                  <a:cubicBezTo>
                    <a:pt x="453" y="167"/>
                    <a:pt x="465" y="203"/>
                    <a:pt x="465" y="238"/>
                  </a:cubicBezTo>
                  <a:cubicBezTo>
                    <a:pt x="489" y="322"/>
                    <a:pt x="489" y="334"/>
                    <a:pt x="501" y="345"/>
                  </a:cubicBezTo>
                  <a:cubicBezTo>
                    <a:pt x="513" y="369"/>
                    <a:pt x="525" y="369"/>
                    <a:pt x="608" y="405"/>
                  </a:cubicBezTo>
                  <a:cubicBezTo>
                    <a:pt x="632" y="417"/>
                    <a:pt x="667" y="429"/>
                    <a:pt x="703" y="441"/>
                  </a:cubicBezTo>
                  <a:cubicBezTo>
                    <a:pt x="655" y="453"/>
                    <a:pt x="596" y="476"/>
                    <a:pt x="536" y="500"/>
                  </a:cubicBezTo>
                  <a:cubicBezTo>
                    <a:pt x="525" y="500"/>
                    <a:pt x="513" y="512"/>
                    <a:pt x="501" y="524"/>
                  </a:cubicBezTo>
                  <a:cubicBezTo>
                    <a:pt x="477" y="596"/>
                    <a:pt x="441" y="667"/>
                    <a:pt x="417" y="726"/>
                  </a:cubicBezTo>
                  <a:cubicBezTo>
                    <a:pt x="394" y="667"/>
                    <a:pt x="370" y="584"/>
                    <a:pt x="358" y="512"/>
                  </a:cubicBezTo>
                  <a:cubicBezTo>
                    <a:pt x="346" y="500"/>
                    <a:pt x="334" y="488"/>
                    <a:pt x="322" y="476"/>
                  </a:cubicBezTo>
                  <a:cubicBezTo>
                    <a:pt x="251" y="465"/>
                    <a:pt x="167" y="453"/>
                    <a:pt x="120" y="441"/>
                  </a:cubicBezTo>
                  <a:cubicBezTo>
                    <a:pt x="179" y="405"/>
                    <a:pt x="263" y="369"/>
                    <a:pt x="346" y="334"/>
                  </a:cubicBezTo>
                  <a:cubicBezTo>
                    <a:pt x="346" y="334"/>
                    <a:pt x="358" y="322"/>
                    <a:pt x="370" y="322"/>
                  </a:cubicBezTo>
                  <a:cubicBezTo>
                    <a:pt x="382" y="250"/>
                    <a:pt x="417" y="179"/>
                    <a:pt x="441" y="131"/>
                  </a:cubicBezTo>
                  <a:close/>
                  <a:moveTo>
                    <a:pt x="453" y="0"/>
                  </a:moveTo>
                  <a:cubicBezTo>
                    <a:pt x="429" y="0"/>
                    <a:pt x="394" y="0"/>
                    <a:pt x="286" y="262"/>
                  </a:cubicBezTo>
                  <a:cubicBezTo>
                    <a:pt x="13" y="381"/>
                    <a:pt x="1" y="417"/>
                    <a:pt x="1" y="429"/>
                  </a:cubicBezTo>
                  <a:cubicBezTo>
                    <a:pt x="1" y="441"/>
                    <a:pt x="1" y="465"/>
                    <a:pt x="13" y="476"/>
                  </a:cubicBezTo>
                  <a:cubicBezTo>
                    <a:pt x="13" y="488"/>
                    <a:pt x="36" y="512"/>
                    <a:pt x="274" y="560"/>
                  </a:cubicBezTo>
                  <a:cubicBezTo>
                    <a:pt x="346" y="846"/>
                    <a:pt x="370" y="846"/>
                    <a:pt x="405" y="846"/>
                  </a:cubicBezTo>
                  <a:cubicBezTo>
                    <a:pt x="429" y="834"/>
                    <a:pt x="453" y="834"/>
                    <a:pt x="572" y="572"/>
                  </a:cubicBezTo>
                  <a:cubicBezTo>
                    <a:pt x="644" y="548"/>
                    <a:pt x="786" y="500"/>
                    <a:pt x="810" y="465"/>
                  </a:cubicBezTo>
                  <a:cubicBezTo>
                    <a:pt x="822" y="465"/>
                    <a:pt x="834" y="441"/>
                    <a:pt x="822" y="429"/>
                  </a:cubicBezTo>
                  <a:cubicBezTo>
                    <a:pt x="822" y="393"/>
                    <a:pt x="786" y="369"/>
                    <a:pt x="644" y="322"/>
                  </a:cubicBezTo>
                  <a:cubicBezTo>
                    <a:pt x="620" y="310"/>
                    <a:pt x="584" y="298"/>
                    <a:pt x="572" y="298"/>
                  </a:cubicBezTo>
                  <a:cubicBezTo>
                    <a:pt x="560" y="274"/>
                    <a:pt x="560" y="238"/>
                    <a:pt x="548" y="215"/>
                  </a:cubicBezTo>
                  <a:cubicBezTo>
                    <a:pt x="525" y="107"/>
                    <a:pt x="513" y="48"/>
                    <a:pt x="489" y="24"/>
                  </a:cubicBezTo>
                  <a:cubicBezTo>
                    <a:pt x="477"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7"/>
            <p:cNvSpPr/>
            <p:nvPr/>
          </p:nvSpPr>
          <p:spPr>
            <a:xfrm>
              <a:off x="1007592" y="4545220"/>
              <a:ext cx="70249" cy="70062"/>
            </a:xfrm>
            <a:custGeom>
              <a:avLst/>
              <a:gdLst/>
              <a:ahLst/>
              <a:cxnLst/>
              <a:rect l="l" t="t" r="r" b="b"/>
              <a:pathLst>
                <a:path w="621" h="620" extrusionOk="0">
                  <a:moveTo>
                    <a:pt x="310" y="84"/>
                  </a:moveTo>
                  <a:cubicBezTo>
                    <a:pt x="441" y="84"/>
                    <a:pt x="537" y="191"/>
                    <a:pt x="537" y="310"/>
                  </a:cubicBezTo>
                  <a:cubicBezTo>
                    <a:pt x="537" y="429"/>
                    <a:pt x="430" y="536"/>
                    <a:pt x="310" y="536"/>
                  </a:cubicBezTo>
                  <a:cubicBezTo>
                    <a:pt x="191" y="536"/>
                    <a:pt x="96" y="429"/>
                    <a:pt x="96" y="310"/>
                  </a:cubicBezTo>
                  <a:cubicBezTo>
                    <a:pt x="96" y="179"/>
                    <a:pt x="191" y="84"/>
                    <a:pt x="310" y="84"/>
                  </a:cubicBezTo>
                  <a:close/>
                  <a:moveTo>
                    <a:pt x="310" y="1"/>
                  </a:moveTo>
                  <a:cubicBezTo>
                    <a:pt x="144" y="1"/>
                    <a:pt x="13" y="144"/>
                    <a:pt x="13" y="310"/>
                  </a:cubicBezTo>
                  <a:cubicBezTo>
                    <a:pt x="1" y="477"/>
                    <a:pt x="144" y="620"/>
                    <a:pt x="310" y="620"/>
                  </a:cubicBezTo>
                  <a:cubicBezTo>
                    <a:pt x="477" y="620"/>
                    <a:pt x="620" y="477"/>
                    <a:pt x="620" y="310"/>
                  </a:cubicBezTo>
                  <a:cubicBezTo>
                    <a:pt x="620" y="144"/>
                    <a:pt x="489" y="1"/>
                    <a:pt x="310"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7"/>
            <p:cNvSpPr/>
            <p:nvPr/>
          </p:nvSpPr>
          <p:spPr>
            <a:xfrm>
              <a:off x="233851" y="4577996"/>
              <a:ext cx="1034505" cy="272449"/>
            </a:xfrm>
            <a:custGeom>
              <a:avLst/>
              <a:gdLst/>
              <a:ahLst/>
              <a:cxnLst/>
              <a:rect l="l" t="t" r="r" b="b"/>
              <a:pathLst>
                <a:path w="9145" h="2411" extrusionOk="0">
                  <a:moveTo>
                    <a:pt x="56" y="1"/>
                  </a:moveTo>
                  <a:cubicBezTo>
                    <a:pt x="49" y="1"/>
                    <a:pt x="43" y="2"/>
                    <a:pt x="37" y="5"/>
                  </a:cubicBezTo>
                  <a:cubicBezTo>
                    <a:pt x="13" y="5"/>
                    <a:pt x="1" y="29"/>
                    <a:pt x="13" y="53"/>
                  </a:cubicBezTo>
                  <a:cubicBezTo>
                    <a:pt x="37" y="112"/>
                    <a:pt x="60" y="160"/>
                    <a:pt x="84" y="208"/>
                  </a:cubicBezTo>
                  <a:cubicBezTo>
                    <a:pt x="84" y="220"/>
                    <a:pt x="108" y="231"/>
                    <a:pt x="120" y="231"/>
                  </a:cubicBezTo>
                  <a:lnTo>
                    <a:pt x="144" y="231"/>
                  </a:lnTo>
                  <a:cubicBezTo>
                    <a:pt x="156" y="220"/>
                    <a:pt x="168" y="196"/>
                    <a:pt x="156" y="172"/>
                  </a:cubicBezTo>
                  <a:cubicBezTo>
                    <a:pt x="132" y="124"/>
                    <a:pt x="108" y="77"/>
                    <a:pt x="96" y="29"/>
                  </a:cubicBezTo>
                  <a:cubicBezTo>
                    <a:pt x="87" y="12"/>
                    <a:pt x="72" y="1"/>
                    <a:pt x="56" y="1"/>
                  </a:cubicBezTo>
                  <a:close/>
                  <a:moveTo>
                    <a:pt x="2806" y="72"/>
                  </a:moveTo>
                  <a:cubicBezTo>
                    <a:pt x="2800" y="72"/>
                    <a:pt x="2793" y="73"/>
                    <a:pt x="2787" y="77"/>
                  </a:cubicBezTo>
                  <a:cubicBezTo>
                    <a:pt x="2727" y="89"/>
                    <a:pt x="2680" y="124"/>
                    <a:pt x="2632" y="172"/>
                  </a:cubicBezTo>
                  <a:cubicBezTo>
                    <a:pt x="2608" y="184"/>
                    <a:pt x="2608" y="208"/>
                    <a:pt x="2620" y="231"/>
                  </a:cubicBezTo>
                  <a:cubicBezTo>
                    <a:pt x="2632" y="243"/>
                    <a:pt x="2644" y="243"/>
                    <a:pt x="2656" y="243"/>
                  </a:cubicBezTo>
                  <a:cubicBezTo>
                    <a:pt x="2668" y="243"/>
                    <a:pt x="2668" y="243"/>
                    <a:pt x="2680" y="231"/>
                  </a:cubicBezTo>
                  <a:cubicBezTo>
                    <a:pt x="2727" y="196"/>
                    <a:pt x="2763" y="172"/>
                    <a:pt x="2811" y="160"/>
                  </a:cubicBezTo>
                  <a:cubicBezTo>
                    <a:pt x="2835" y="148"/>
                    <a:pt x="2847" y="124"/>
                    <a:pt x="2835" y="100"/>
                  </a:cubicBezTo>
                  <a:cubicBezTo>
                    <a:pt x="2835" y="83"/>
                    <a:pt x="2822" y="72"/>
                    <a:pt x="2806" y="72"/>
                  </a:cubicBezTo>
                  <a:close/>
                  <a:moveTo>
                    <a:pt x="2969" y="84"/>
                  </a:moveTo>
                  <a:cubicBezTo>
                    <a:pt x="2953" y="84"/>
                    <a:pt x="2938" y="92"/>
                    <a:pt x="2930" y="100"/>
                  </a:cubicBezTo>
                  <a:cubicBezTo>
                    <a:pt x="2918" y="124"/>
                    <a:pt x="2918" y="148"/>
                    <a:pt x="2942" y="160"/>
                  </a:cubicBezTo>
                  <a:cubicBezTo>
                    <a:pt x="2954" y="172"/>
                    <a:pt x="2954" y="172"/>
                    <a:pt x="2966" y="184"/>
                  </a:cubicBezTo>
                  <a:cubicBezTo>
                    <a:pt x="2966" y="184"/>
                    <a:pt x="2978" y="196"/>
                    <a:pt x="2978" y="220"/>
                  </a:cubicBezTo>
                  <a:cubicBezTo>
                    <a:pt x="2978" y="231"/>
                    <a:pt x="2966" y="243"/>
                    <a:pt x="2966" y="267"/>
                  </a:cubicBezTo>
                  <a:cubicBezTo>
                    <a:pt x="2954" y="279"/>
                    <a:pt x="2966" y="303"/>
                    <a:pt x="2989" y="315"/>
                  </a:cubicBezTo>
                  <a:lnTo>
                    <a:pt x="3001" y="315"/>
                  </a:lnTo>
                  <a:cubicBezTo>
                    <a:pt x="3025" y="315"/>
                    <a:pt x="3037" y="303"/>
                    <a:pt x="3037" y="291"/>
                  </a:cubicBezTo>
                  <a:cubicBezTo>
                    <a:pt x="3049" y="267"/>
                    <a:pt x="3061" y="231"/>
                    <a:pt x="3061" y="208"/>
                  </a:cubicBezTo>
                  <a:cubicBezTo>
                    <a:pt x="3061" y="172"/>
                    <a:pt x="3049" y="148"/>
                    <a:pt x="3025" y="124"/>
                  </a:cubicBezTo>
                  <a:cubicBezTo>
                    <a:pt x="3013" y="112"/>
                    <a:pt x="3001" y="100"/>
                    <a:pt x="2989" y="89"/>
                  </a:cubicBezTo>
                  <a:cubicBezTo>
                    <a:pt x="2982" y="85"/>
                    <a:pt x="2975" y="84"/>
                    <a:pt x="2969" y="84"/>
                  </a:cubicBezTo>
                  <a:close/>
                  <a:moveTo>
                    <a:pt x="198" y="298"/>
                  </a:moveTo>
                  <a:cubicBezTo>
                    <a:pt x="192" y="298"/>
                    <a:pt x="186" y="300"/>
                    <a:pt x="180" y="303"/>
                  </a:cubicBezTo>
                  <a:cubicBezTo>
                    <a:pt x="156" y="315"/>
                    <a:pt x="156" y="339"/>
                    <a:pt x="168" y="362"/>
                  </a:cubicBezTo>
                  <a:cubicBezTo>
                    <a:pt x="191" y="410"/>
                    <a:pt x="227" y="458"/>
                    <a:pt x="251" y="505"/>
                  </a:cubicBezTo>
                  <a:cubicBezTo>
                    <a:pt x="263" y="517"/>
                    <a:pt x="275" y="529"/>
                    <a:pt x="287" y="529"/>
                  </a:cubicBezTo>
                  <a:cubicBezTo>
                    <a:pt x="299" y="529"/>
                    <a:pt x="311" y="529"/>
                    <a:pt x="311" y="517"/>
                  </a:cubicBezTo>
                  <a:cubicBezTo>
                    <a:pt x="334" y="505"/>
                    <a:pt x="334" y="481"/>
                    <a:pt x="322" y="458"/>
                  </a:cubicBezTo>
                  <a:cubicBezTo>
                    <a:pt x="299" y="422"/>
                    <a:pt x="263" y="374"/>
                    <a:pt x="239" y="327"/>
                  </a:cubicBezTo>
                  <a:cubicBezTo>
                    <a:pt x="230" y="309"/>
                    <a:pt x="215" y="298"/>
                    <a:pt x="198" y="298"/>
                  </a:cubicBezTo>
                  <a:close/>
                  <a:moveTo>
                    <a:pt x="2552" y="286"/>
                  </a:moveTo>
                  <a:cubicBezTo>
                    <a:pt x="2536" y="286"/>
                    <a:pt x="2522" y="294"/>
                    <a:pt x="2513" y="303"/>
                  </a:cubicBezTo>
                  <a:cubicBezTo>
                    <a:pt x="2477" y="362"/>
                    <a:pt x="2466" y="422"/>
                    <a:pt x="2442" y="481"/>
                  </a:cubicBezTo>
                  <a:cubicBezTo>
                    <a:pt x="2442" y="505"/>
                    <a:pt x="2454" y="529"/>
                    <a:pt x="2477" y="529"/>
                  </a:cubicBezTo>
                  <a:lnTo>
                    <a:pt x="2489" y="529"/>
                  </a:lnTo>
                  <a:cubicBezTo>
                    <a:pt x="2513" y="529"/>
                    <a:pt x="2525" y="517"/>
                    <a:pt x="2525" y="493"/>
                  </a:cubicBezTo>
                  <a:cubicBezTo>
                    <a:pt x="2537" y="446"/>
                    <a:pt x="2561" y="398"/>
                    <a:pt x="2585" y="351"/>
                  </a:cubicBezTo>
                  <a:cubicBezTo>
                    <a:pt x="2597" y="327"/>
                    <a:pt x="2585" y="303"/>
                    <a:pt x="2573" y="291"/>
                  </a:cubicBezTo>
                  <a:cubicBezTo>
                    <a:pt x="2566" y="288"/>
                    <a:pt x="2559" y="286"/>
                    <a:pt x="2552" y="286"/>
                  </a:cubicBezTo>
                  <a:close/>
                  <a:moveTo>
                    <a:pt x="2918" y="378"/>
                  </a:moveTo>
                  <a:cubicBezTo>
                    <a:pt x="2904" y="378"/>
                    <a:pt x="2889" y="384"/>
                    <a:pt x="2882" y="398"/>
                  </a:cubicBezTo>
                  <a:cubicBezTo>
                    <a:pt x="2847" y="434"/>
                    <a:pt x="2811" y="470"/>
                    <a:pt x="2775" y="517"/>
                  </a:cubicBezTo>
                  <a:cubicBezTo>
                    <a:pt x="2751" y="529"/>
                    <a:pt x="2751" y="553"/>
                    <a:pt x="2775" y="577"/>
                  </a:cubicBezTo>
                  <a:cubicBezTo>
                    <a:pt x="2775" y="589"/>
                    <a:pt x="2787" y="589"/>
                    <a:pt x="2799" y="589"/>
                  </a:cubicBezTo>
                  <a:cubicBezTo>
                    <a:pt x="2811" y="589"/>
                    <a:pt x="2823" y="589"/>
                    <a:pt x="2835" y="577"/>
                  </a:cubicBezTo>
                  <a:cubicBezTo>
                    <a:pt x="2870" y="529"/>
                    <a:pt x="2918" y="493"/>
                    <a:pt x="2954" y="446"/>
                  </a:cubicBezTo>
                  <a:cubicBezTo>
                    <a:pt x="2966" y="434"/>
                    <a:pt x="2966" y="398"/>
                    <a:pt x="2942" y="386"/>
                  </a:cubicBezTo>
                  <a:cubicBezTo>
                    <a:pt x="2937" y="381"/>
                    <a:pt x="2928" y="378"/>
                    <a:pt x="2918" y="378"/>
                  </a:cubicBezTo>
                  <a:close/>
                  <a:moveTo>
                    <a:pt x="392" y="580"/>
                  </a:moveTo>
                  <a:cubicBezTo>
                    <a:pt x="382" y="580"/>
                    <a:pt x="370" y="583"/>
                    <a:pt x="358" y="589"/>
                  </a:cubicBezTo>
                  <a:cubicBezTo>
                    <a:pt x="346" y="601"/>
                    <a:pt x="346" y="624"/>
                    <a:pt x="358" y="648"/>
                  </a:cubicBezTo>
                  <a:cubicBezTo>
                    <a:pt x="394" y="696"/>
                    <a:pt x="430" y="732"/>
                    <a:pt x="477" y="779"/>
                  </a:cubicBezTo>
                  <a:cubicBezTo>
                    <a:pt x="489" y="779"/>
                    <a:pt x="489" y="791"/>
                    <a:pt x="501" y="791"/>
                  </a:cubicBezTo>
                  <a:cubicBezTo>
                    <a:pt x="513" y="791"/>
                    <a:pt x="525" y="779"/>
                    <a:pt x="537" y="767"/>
                  </a:cubicBezTo>
                  <a:cubicBezTo>
                    <a:pt x="549" y="755"/>
                    <a:pt x="549" y="732"/>
                    <a:pt x="537" y="708"/>
                  </a:cubicBezTo>
                  <a:cubicBezTo>
                    <a:pt x="501" y="672"/>
                    <a:pt x="453" y="636"/>
                    <a:pt x="418" y="589"/>
                  </a:cubicBezTo>
                  <a:cubicBezTo>
                    <a:pt x="412" y="583"/>
                    <a:pt x="403" y="580"/>
                    <a:pt x="392" y="580"/>
                  </a:cubicBezTo>
                  <a:close/>
                  <a:moveTo>
                    <a:pt x="2477" y="612"/>
                  </a:moveTo>
                  <a:cubicBezTo>
                    <a:pt x="2454" y="612"/>
                    <a:pt x="2430" y="636"/>
                    <a:pt x="2430" y="660"/>
                  </a:cubicBezTo>
                  <a:cubicBezTo>
                    <a:pt x="2442" y="720"/>
                    <a:pt x="2442" y="779"/>
                    <a:pt x="2466" y="839"/>
                  </a:cubicBezTo>
                  <a:cubicBezTo>
                    <a:pt x="2466" y="851"/>
                    <a:pt x="2489" y="862"/>
                    <a:pt x="2501" y="862"/>
                  </a:cubicBezTo>
                  <a:lnTo>
                    <a:pt x="2513" y="862"/>
                  </a:lnTo>
                  <a:cubicBezTo>
                    <a:pt x="2537" y="862"/>
                    <a:pt x="2549" y="839"/>
                    <a:pt x="2549" y="815"/>
                  </a:cubicBezTo>
                  <a:cubicBezTo>
                    <a:pt x="2549" y="803"/>
                    <a:pt x="2549" y="803"/>
                    <a:pt x="2537" y="803"/>
                  </a:cubicBezTo>
                  <a:cubicBezTo>
                    <a:pt x="2549" y="791"/>
                    <a:pt x="2549" y="791"/>
                    <a:pt x="2561" y="791"/>
                  </a:cubicBezTo>
                  <a:cubicBezTo>
                    <a:pt x="2608" y="755"/>
                    <a:pt x="2656" y="720"/>
                    <a:pt x="2704" y="684"/>
                  </a:cubicBezTo>
                  <a:cubicBezTo>
                    <a:pt x="2716" y="672"/>
                    <a:pt x="2716" y="648"/>
                    <a:pt x="2704" y="624"/>
                  </a:cubicBezTo>
                  <a:cubicBezTo>
                    <a:pt x="2698" y="618"/>
                    <a:pt x="2689" y="615"/>
                    <a:pt x="2678" y="615"/>
                  </a:cubicBezTo>
                  <a:cubicBezTo>
                    <a:pt x="2668" y="615"/>
                    <a:pt x="2656" y="618"/>
                    <a:pt x="2644" y="624"/>
                  </a:cubicBezTo>
                  <a:cubicBezTo>
                    <a:pt x="2608" y="660"/>
                    <a:pt x="2573" y="684"/>
                    <a:pt x="2525" y="708"/>
                  </a:cubicBezTo>
                  <a:cubicBezTo>
                    <a:pt x="2525" y="696"/>
                    <a:pt x="2525" y="672"/>
                    <a:pt x="2513" y="660"/>
                  </a:cubicBezTo>
                  <a:cubicBezTo>
                    <a:pt x="2513" y="636"/>
                    <a:pt x="2501" y="612"/>
                    <a:pt x="2477" y="612"/>
                  </a:cubicBezTo>
                  <a:close/>
                  <a:moveTo>
                    <a:pt x="2389" y="798"/>
                  </a:moveTo>
                  <a:cubicBezTo>
                    <a:pt x="2383" y="798"/>
                    <a:pt x="2377" y="800"/>
                    <a:pt x="2370" y="803"/>
                  </a:cubicBezTo>
                  <a:cubicBezTo>
                    <a:pt x="2323" y="839"/>
                    <a:pt x="2275" y="862"/>
                    <a:pt x="2227" y="886"/>
                  </a:cubicBezTo>
                  <a:cubicBezTo>
                    <a:pt x="2204" y="898"/>
                    <a:pt x="2192" y="922"/>
                    <a:pt x="2204" y="946"/>
                  </a:cubicBezTo>
                  <a:cubicBezTo>
                    <a:pt x="2204" y="958"/>
                    <a:pt x="2227" y="970"/>
                    <a:pt x="2239" y="970"/>
                  </a:cubicBezTo>
                  <a:cubicBezTo>
                    <a:pt x="2251" y="970"/>
                    <a:pt x="2251" y="958"/>
                    <a:pt x="2263" y="958"/>
                  </a:cubicBezTo>
                  <a:cubicBezTo>
                    <a:pt x="2311" y="934"/>
                    <a:pt x="2358" y="910"/>
                    <a:pt x="2406" y="886"/>
                  </a:cubicBezTo>
                  <a:cubicBezTo>
                    <a:pt x="2430" y="874"/>
                    <a:pt x="2442" y="851"/>
                    <a:pt x="2430" y="827"/>
                  </a:cubicBezTo>
                  <a:cubicBezTo>
                    <a:pt x="2421" y="809"/>
                    <a:pt x="2406" y="798"/>
                    <a:pt x="2389" y="798"/>
                  </a:cubicBezTo>
                  <a:close/>
                  <a:moveTo>
                    <a:pt x="632" y="813"/>
                  </a:moveTo>
                  <a:cubicBezTo>
                    <a:pt x="618" y="813"/>
                    <a:pt x="603" y="820"/>
                    <a:pt x="596" y="827"/>
                  </a:cubicBezTo>
                  <a:cubicBezTo>
                    <a:pt x="584" y="851"/>
                    <a:pt x="584" y="874"/>
                    <a:pt x="608" y="886"/>
                  </a:cubicBezTo>
                  <a:cubicBezTo>
                    <a:pt x="656" y="922"/>
                    <a:pt x="703" y="958"/>
                    <a:pt x="751" y="982"/>
                  </a:cubicBezTo>
                  <a:cubicBezTo>
                    <a:pt x="763" y="993"/>
                    <a:pt x="763" y="993"/>
                    <a:pt x="775" y="993"/>
                  </a:cubicBezTo>
                  <a:cubicBezTo>
                    <a:pt x="787" y="993"/>
                    <a:pt x="799" y="982"/>
                    <a:pt x="811" y="970"/>
                  </a:cubicBezTo>
                  <a:cubicBezTo>
                    <a:pt x="822" y="946"/>
                    <a:pt x="822" y="922"/>
                    <a:pt x="799" y="910"/>
                  </a:cubicBezTo>
                  <a:cubicBezTo>
                    <a:pt x="751" y="886"/>
                    <a:pt x="703" y="851"/>
                    <a:pt x="656" y="827"/>
                  </a:cubicBezTo>
                  <a:cubicBezTo>
                    <a:pt x="651" y="817"/>
                    <a:pt x="641" y="813"/>
                    <a:pt x="632" y="813"/>
                  </a:cubicBezTo>
                  <a:close/>
                  <a:moveTo>
                    <a:pt x="2073" y="946"/>
                  </a:moveTo>
                  <a:cubicBezTo>
                    <a:pt x="2013" y="970"/>
                    <a:pt x="1965" y="993"/>
                    <a:pt x="1918" y="1005"/>
                  </a:cubicBezTo>
                  <a:cubicBezTo>
                    <a:pt x="1894" y="1005"/>
                    <a:pt x="1882" y="1029"/>
                    <a:pt x="1882" y="1053"/>
                  </a:cubicBezTo>
                  <a:cubicBezTo>
                    <a:pt x="1894" y="1077"/>
                    <a:pt x="1906" y="1089"/>
                    <a:pt x="1930" y="1089"/>
                  </a:cubicBezTo>
                  <a:lnTo>
                    <a:pt x="1942" y="1089"/>
                  </a:lnTo>
                  <a:cubicBezTo>
                    <a:pt x="1989" y="1065"/>
                    <a:pt x="2049" y="1053"/>
                    <a:pt x="2096" y="1029"/>
                  </a:cubicBezTo>
                  <a:cubicBezTo>
                    <a:pt x="2120" y="1017"/>
                    <a:pt x="2132" y="993"/>
                    <a:pt x="2120" y="970"/>
                  </a:cubicBezTo>
                  <a:cubicBezTo>
                    <a:pt x="2120" y="958"/>
                    <a:pt x="2096" y="946"/>
                    <a:pt x="2073" y="946"/>
                  </a:cubicBezTo>
                  <a:close/>
                  <a:moveTo>
                    <a:pt x="6323" y="934"/>
                  </a:moveTo>
                  <a:cubicBezTo>
                    <a:pt x="6299" y="934"/>
                    <a:pt x="6276" y="946"/>
                    <a:pt x="6276" y="970"/>
                  </a:cubicBezTo>
                  <a:cubicBezTo>
                    <a:pt x="6276" y="993"/>
                    <a:pt x="6287" y="1017"/>
                    <a:pt x="6311" y="1017"/>
                  </a:cubicBezTo>
                  <a:cubicBezTo>
                    <a:pt x="6323" y="1017"/>
                    <a:pt x="6347" y="1029"/>
                    <a:pt x="6359" y="1041"/>
                  </a:cubicBezTo>
                  <a:cubicBezTo>
                    <a:pt x="6383" y="1053"/>
                    <a:pt x="6395" y="1065"/>
                    <a:pt x="6407" y="1089"/>
                  </a:cubicBezTo>
                  <a:cubicBezTo>
                    <a:pt x="6407" y="1101"/>
                    <a:pt x="6430" y="1113"/>
                    <a:pt x="6442" y="1113"/>
                  </a:cubicBezTo>
                  <a:lnTo>
                    <a:pt x="6454" y="1113"/>
                  </a:lnTo>
                  <a:cubicBezTo>
                    <a:pt x="6478" y="1101"/>
                    <a:pt x="6490" y="1077"/>
                    <a:pt x="6478" y="1053"/>
                  </a:cubicBezTo>
                  <a:cubicBezTo>
                    <a:pt x="6466" y="1017"/>
                    <a:pt x="6442" y="982"/>
                    <a:pt x="6407" y="970"/>
                  </a:cubicBezTo>
                  <a:cubicBezTo>
                    <a:pt x="6383" y="946"/>
                    <a:pt x="6347" y="934"/>
                    <a:pt x="6323" y="934"/>
                  </a:cubicBezTo>
                  <a:close/>
                  <a:moveTo>
                    <a:pt x="942" y="982"/>
                  </a:moveTo>
                  <a:cubicBezTo>
                    <a:pt x="918" y="982"/>
                    <a:pt x="894" y="982"/>
                    <a:pt x="882" y="1005"/>
                  </a:cubicBezTo>
                  <a:cubicBezTo>
                    <a:pt x="882" y="1029"/>
                    <a:pt x="882" y="1053"/>
                    <a:pt x="906" y="1065"/>
                  </a:cubicBezTo>
                  <a:cubicBezTo>
                    <a:pt x="965" y="1089"/>
                    <a:pt x="1025" y="1101"/>
                    <a:pt x="1073" y="1124"/>
                  </a:cubicBezTo>
                  <a:lnTo>
                    <a:pt x="1084" y="1124"/>
                  </a:lnTo>
                  <a:cubicBezTo>
                    <a:pt x="1108" y="1124"/>
                    <a:pt x="1120" y="1113"/>
                    <a:pt x="1120" y="1089"/>
                  </a:cubicBezTo>
                  <a:cubicBezTo>
                    <a:pt x="1132" y="1065"/>
                    <a:pt x="1120" y="1041"/>
                    <a:pt x="1096" y="1041"/>
                  </a:cubicBezTo>
                  <a:cubicBezTo>
                    <a:pt x="1049" y="1017"/>
                    <a:pt x="989" y="1005"/>
                    <a:pt x="942" y="982"/>
                  </a:cubicBezTo>
                  <a:close/>
                  <a:moveTo>
                    <a:pt x="9101" y="905"/>
                  </a:moveTo>
                  <a:cubicBezTo>
                    <a:pt x="9084" y="905"/>
                    <a:pt x="9070" y="914"/>
                    <a:pt x="9062" y="922"/>
                  </a:cubicBezTo>
                  <a:cubicBezTo>
                    <a:pt x="9062" y="934"/>
                    <a:pt x="9038" y="982"/>
                    <a:pt x="8978" y="1077"/>
                  </a:cubicBezTo>
                  <a:cubicBezTo>
                    <a:pt x="8966" y="1089"/>
                    <a:pt x="8978" y="1124"/>
                    <a:pt x="8990" y="1136"/>
                  </a:cubicBezTo>
                  <a:lnTo>
                    <a:pt x="9014" y="1136"/>
                  </a:lnTo>
                  <a:cubicBezTo>
                    <a:pt x="9038" y="1136"/>
                    <a:pt x="9050" y="1124"/>
                    <a:pt x="9050" y="1113"/>
                  </a:cubicBezTo>
                  <a:cubicBezTo>
                    <a:pt x="9109" y="1029"/>
                    <a:pt x="9133" y="970"/>
                    <a:pt x="9133" y="958"/>
                  </a:cubicBezTo>
                  <a:cubicBezTo>
                    <a:pt x="9145" y="946"/>
                    <a:pt x="9133" y="922"/>
                    <a:pt x="9121" y="910"/>
                  </a:cubicBezTo>
                  <a:cubicBezTo>
                    <a:pt x="9114" y="907"/>
                    <a:pt x="9107" y="905"/>
                    <a:pt x="9101" y="905"/>
                  </a:cubicBezTo>
                  <a:close/>
                  <a:moveTo>
                    <a:pt x="1263" y="1065"/>
                  </a:moveTo>
                  <a:cubicBezTo>
                    <a:pt x="1239" y="1065"/>
                    <a:pt x="1215" y="1077"/>
                    <a:pt x="1215" y="1101"/>
                  </a:cubicBezTo>
                  <a:cubicBezTo>
                    <a:pt x="1203" y="1124"/>
                    <a:pt x="1227" y="1148"/>
                    <a:pt x="1251" y="1148"/>
                  </a:cubicBezTo>
                  <a:cubicBezTo>
                    <a:pt x="1311" y="1160"/>
                    <a:pt x="1358" y="1160"/>
                    <a:pt x="1418" y="1160"/>
                  </a:cubicBezTo>
                  <a:cubicBezTo>
                    <a:pt x="1442" y="1160"/>
                    <a:pt x="1465" y="1148"/>
                    <a:pt x="1465" y="1113"/>
                  </a:cubicBezTo>
                  <a:cubicBezTo>
                    <a:pt x="1465" y="1101"/>
                    <a:pt x="1442" y="1077"/>
                    <a:pt x="1418" y="1077"/>
                  </a:cubicBezTo>
                  <a:cubicBezTo>
                    <a:pt x="1370" y="1077"/>
                    <a:pt x="1311" y="1077"/>
                    <a:pt x="1263" y="1065"/>
                  </a:cubicBezTo>
                  <a:close/>
                  <a:moveTo>
                    <a:pt x="1751" y="1041"/>
                  </a:moveTo>
                  <a:cubicBezTo>
                    <a:pt x="1692" y="1053"/>
                    <a:pt x="1644" y="1065"/>
                    <a:pt x="1584" y="1065"/>
                  </a:cubicBezTo>
                  <a:cubicBezTo>
                    <a:pt x="1561" y="1077"/>
                    <a:pt x="1549" y="1089"/>
                    <a:pt x="1549" y="1113"/>
                  </a:cubicBezTo>
                  <a:cubicBezTo>
                    <a:pt x="1549" y="1136"/>
                    <a:pt x="1573" y="1148"/>
                    <a:pt x="1596" y="1148"/>
                  </a:cubicBezTo>
                  <a:cubicBezTo>
                    <a:pt x="1596" y="1148"/>
                    <a:pt x="1596" y="1148"/>
                    <a:pt x="1596" y="1160"/>
                  </a:cubicBezTo>
                  <a:cubicBezTo>
                    <a:pt x="1656" y="1148"/>
                    <a:pt x="1715" y="1136"/>
                    <a:pt x="1763" y="1124"/>
                  </a:cubicBezTo>
                  <a:cubicBezTo>
                    <a:pt x="1787" y="1124"/>
                    <a:pt x="1799" y="1101"/>
                    <a:pt x="1799" y="1077"/>
                  </a:cubicBezTo>
                  <a:cubicBezTo>
                    <a:pt x="1799" y="1053"/>
                    <a:pt x="1775" y="1041"/>
                    <a:pt x="1751" y="1041"/>
                  </a:cubicBezTo>
                  <a:close/>
                  <a:moveTo>
                    <a:pt x="2568" y="941"/>
                  </a:moveTo>
                  <a:cubicBezTo>
                    <a:pt x="2562" y="941"/>
                    <a:pt x="2555" y="943"/>
                    <a:pt x="2549" y="946"/>
                  </a:cubicBezTo>
                  <a:cubicBezTo>
                    <a:pt x="2525" y="958"/>
                    <a:pt x="2525" y="982"/>
                    <a:pt x="2525" y="1005"/>
                  </a:cubicBezTo>
                  <a:cubicBezTo>
                    <a:pt x="2561" y="1053"/>
                    <a:pt x="2585" y="1101"/>
                    <a:pt x="2620" y="1148"/>
                  </a:cubicBezTo>
                  <a:cubicBezTo>
                    <a:pt x="2632" y="1160"/>
                    <a:pt x="2644" y="1172"/>
                    <a:pt x="2656" y="1172"/>
                  </a:cubicBezTo>
                  <a:cubicBezTo>
                    <a:pt x="2668" y="1172"/>
                    <a:pt x="2668" y="1160"/>
                    <a:pt x="2680" y="1160"/>
                  </a:cubicBezTo>
                  <a:cubicBezTo>
                    <a:pt x="2704" y="1148"/>
                    <a:pt x="2704" y="1124"/>
                    <a:pt x="2692" y="1101"/>
                  </a:cubicBezTo>
                  <a:cubicBezTo>
                    <a:pt x="2656" y="1053"/>
                    <a:pt x="2632" y="1005"/>
                    <a:pt x="2608" y="970"/>
                  </a:cubicBezTo>
                  <a:cubicBezTo>
                    <a:pt x="2600" y="952"/>
                    <a:pt x="2585" y="941"/>
                    <a:pt x="2568" y="941"/>
                  </a:cubicBezTo>
                  <a:close/>
                  <a:moveTo>
                    <a:pt x="6169" y="998"/>
                  </a:moveTo>
                  <a:cubicBezTo>
                    <a:pt x="6155" y="998"/>
                    <a:pt x="6140" y="1003"/>
                    <a:pt x="6133" y="1017"/>
                  </a:cubicBezTo>
                  <a:cubicBezTo>
                    <a:pt x="6097" y="1053"/>
                    <a:pt x="6061" y="1113"/>
                    <a:pt x="6049" y="1172"/>
                  </a:cubicBezTo>
                  <a:cubicBezTo>
                    <a:pt x="6037" y="1196"/>
                    <a:pt x="6049" y="1220"/>
                    <a:pt x="6073" y="1232"/>
                  </a:cubicBezTo>
                  <a:lnTo>
                    <a:pt x="6085" y="1232"/>
                  </a:lnTo>
                  <a:cubicBezTo>
                    <a:pt x="6109" y="1232"/>
                    <a:pt x="6121" y="1220"/>
                    <a:pt x="6133" y="1196"/>
                  </a:cubicBezTo>
                  <a:cubicBezTo>
                    <a:pt x="6145" y="1148"/>
                    <a:pt x="6168" y="1101"/>
                    <a:pt x="6192" y="1065"/>
                  </a:cubicBezTo>
                  <a:cubicBezTo>
                    <a:pt x="6216" y="1053"/>
                    <a:pt x="6216" y="1029"/>
                    <a:pt x="6192" y="1005"/>
                  </a:cubicBezTo>
                  <a:cubicBezTo>
                    <a:pt x="6187" y="1000"/>
                    <a:pt x="6178" y="998"/>
                    <a:pt x="6169" y="998"/>
                  </a:cubicBezTo>
                  <a:close/>
                  <a:moveTo>
                    <a:pt x="8925" y="1194"/>
                  </a:moveTo>
                  <a:cubicBezTo>
                    <a:pt x="8913" y="1194"/>
                    <a:pt x="8902" y="1201"/>
                    <a:pt x="8895" y="1208"/>
                  </a:cubicBezTo>
                  <a:cubicBezTo>
                    <a:pt x="8859" y="1255"/>
                    <a:pt x="8823" y="1303"/>
                    <a:pt x="8788" y="1351"/>
                  </a:cubicBezTo>
                  <a:cubicBezTo>
                    <a:pt x="8776" y="1363"/>
                    <a:pt x="8776" y="1386"/>
                    <a:pt x="8800" y="1410"/>
                  </a:cubicBezTo>
                  <a:lnTo>
                    <a:pt x="8823" y="1410"/>
                  </a:lnTo>
                  <a:cubicBezTo>
                    <a:pt x="8835" y="1410"/>
                    <a:pt x="8847" y="1410"/>
                    <a:pt x="8859" y="1398"/>
                  </a:cubicBezTo>
                  <a:cubicBezTo>
                    <a:pt x="8895" y="1351"/>
                    <a:pt x="8931" y="1315"/>
                    <a:pt x="8966" y="1267"/>
                  </a:cubicBezTo>
                  <a:cubicBezTo>
                    <a:pt x="8978" y="1243"/>
                    <a:pt x="8966" y="1220"/>
                    <a:pt x="8954" y="1208"/>
                  </a:cubicBezTo>
                  <a:cubicBezTo>
                    <a:pt x="8944" y="1198"/>
                    <a:pt x="8934" y="1194"/>
                    <a:pt x="8925" y="1194"/>
                  </a:cubicBezTo>
                  <a:close/>
                  <a:moveTo>
                    <a:pt x="2762" y="1223"/>
                  </a:moveTo>
                  <a:cubicBezTo>
                    <a:pt x="2751" y="1223"/>
                    <a:pt x="2739" y="1226"/>
                    <a:pt x="2727" y="1232"/>
                  </a:cubicBezTo>
                  <a:cubicBezTo>
                    <a:pt x="2716" y="1243"/>
                    <a:pt x="2716" y="1267"/>
                    <a:pt x="2727" y="1291"/>
                  </a:cubicBezTo>
                  <a:cubicBezTo>
                    <a:pt x="2763" y="1327"/>
                    <a:pt x="2799" y="1374"/>
                    <a:pt x="2847" y="1422"/>
                  </a:cubicBezTo>
                  <a:cubicBezTo>
                    <a:pt x="2847" y="1422"/>
                    <a:pt x="2858" y="1434"/>
                    <a:pt x="2870" y="1434"/>
                  </a:cubicBezTo>
                  <a:cubicBezTo>
                    <a:pt x="2882" y="1434"/>
                    <a:pt x="2894" y="1422"/>
                    <a:pt x="2906" y="1410"/>
                  </a:cubicBezTo>
                  <a:cubicBezTo>
                    <a:pt x="2918" y="1398"/>
                    <a:pt x="2918" y="1374"/>
                    <a:pt x="2906" y="1351"/>
                  </a:cubicBezTo>
                  <a:cubicBezTo>
                    <a:pt x="2858" y="1315"/>
                    <a:pt x="2823" y="1279"/>
                    <a:pt x="2787" y="1232"/>
                  </a:cubicBezTo>
                  <a:cubicBezTo>
                    <a:pt x="2781" y="1226"/>
                    <a:pt x="2772" y="1223"/>
                    <a:pt x="2762" y="1223"/>
                  </a:cubicBezTo>
                  <a:close/>
                  <a:moveTo>
                    <a:pt x="6466" y="1196"/>
                  </a:moveTo>
                  <a:cubicBezTo>
                    <a:pt x="6442" y="1196"/>
                    <a:pt x="6418" y="1220"/>
                    <a:pt x="6418" y="1243"/>
                  </a:cubicBezTo>
                  <a:cubicBezTo>
                    <a:pt x="6418" y="1291"/>
                    <a:pt x="6407" y="1339"/>
                    <a:pt x="6383" y="1398"/>
                  </a:cubicBezTo>
                  <a:cubicBezTo>
                    <a:pt x="6383" y="1422"/>
                    <a:pt x="6395" y="1446"/>
                    <a:pt x="6418" y="1446"/>
                  </a:cubicBezTo>
                  <a:lnTo>
                    <a:pt x="6430" y="1446"/>
                  </a:lnTo>
                  <a:cubicBezTo>
                    <a:pt x="6442" y="1446"/>
                    <a:pt x="6466" y="1434"/>
                    <a:pt x="6466" y="1422"/>
                  </a:cubicBezTo>
                  <a:cubicBezTo>
                    <a:pt x="6490" y="1363"/>
                    <a:pt x="6502" y="1303"/>
                    <a:pt x="6502" y="1243"/>
                  </a:cubicBezTo>
                  <a:cubicBezTo>
                    <a:pt x="6502" y="1220"/>
                    <a:pt x="6490" y="1196"/>
                    <a:pt x="6466" y="1196"/>
                  </a:cubicBezTo>
                  <a:close/>
                  <a:moveTo>
                    <a:pt x="6061" y="1315"/>
                  </a:moveTo>
                  <a:cubicBezTo>
                    <a:pt x="6037" y="1315"/>
                    <a:pt x="6026" y="1327"/>
                    <a:pt x="6026" y="1351"/>
                  </a:cubicBezTo>
                  <a:cubicBezTo>
                    <a:pt x="6026" y="1422"/>
                    <a:pt x="6037" y="1482"/>
                    <a:pt x="6049" y="1541"/>
                  </a:cubicBezTo>
                  <a:cubicBezTo>
                    <a:pt x="6049" y="1553"/>
                    <a:pt x="6073" y="1565"/>
                    <a:pt x="6085" y="1565"/>
                  </a:cubicBezTo>
                  <a:lnTo>
                    <a:pt x="6097" y="1565"/>
                  </a:lnTo>
                  <a:cubicBezTo>
                    <a:pt x="6121" y="1553"/>
                    <a:pt x="6133" y="1529"/>
                    <a:pt x="6133" y="1505"/>
                  </a:cubicBezTo>
                  <a:cubicBezTo>
                    <a:pt x="6109" y="1458"/>
                    <a:pt x="6109" y="1410"/>
                    <a:pt x="6109" y="1351"/>
                  </a:cubicBezTo>
                  <a:cubicBezTo>
                    <a:pt x="6109" y="1327"/>
                    <a:pt x="6085" y="1315"/>
                    <a:pt x="6061" y="1315"/>
                  </a:cubicBezTo>
                  <a:close/>
                  <a:moveTo>
                    <a:pt x="2991" y="1461"/>
                  </a:moveTo>
                  <a:cubicBezTo>
                    <a:pt x="2980" y="1461"/>
                    <a:pt x="2972" y="1464"/>
                    <a:pt x="2966" y="1470"/>
                  </a:cubicBezTo>
                  <a:cubicBezTo>
                    <a:pt x="2954" y="1494"/>
                    <a:pt x="2954" y="1517"/>
                    <a:pt x="2966" y="1529"/>
                  </a:cubicBezTo>
                  <a:cubicBezTo>
                    <a:pt x="3013" y="1565"/>
                    <a:pt x="3061" y="1601"/>
                    <a:pt x="3097" y="1636"/>
                  </a:cubicBezTo>
                  <a:cubicBezTo>
                    <a:pt x="3108" y="1648"/>
                    <a:pt x="3120" y="1648"/>
                    <a:pt x="3132" y="1648"/>
                  </a:cubicBezTo>
                  <a:cubicBezTo>
                    <a:pt x="3144" y="1648"/>
                    <a:pt x="3156" y="1648"/>
                    <a:pt x="3156" y="1636"/>
                  </a:cubicBezTo>
                  <a:cubicBezTo>
                    <a:pt x="3180" y="1613"/>
                    <a:pt x="3168" y="1589"/>
                    <a:pt x="3156" y="1577"/>
                  </a:cubicBezTo>
                  <a:cubicBezTo>
                    <a:pt x="3108" y="1541"/>
                    <a:pt x="3061" y="1505"/>
                    <a:pt x="3025" y="1470"/>
                  </a:cubicBezTo>
                  <a:cubicBezTo>
                    <a:pt x="3013" y="1464"/>
                    <a:pt x="3001" y="1461"/>
                    <a:pt x="2991" y="1461"/>
                  </a:cubicBezTo>
                  <a:close/>
                  <a:moveTo>
                    <a:pt x="8706" y="1461"/>
                  </a:moveTo>
                  <a:cubicBezTo>
                    <a:pt x="8695" y="1461"/>
                    <a:pt x="8687" y="1464"/>
                    <a:pt x="8681" y="1470"/>
                  </a:cubicBezTo>
                  <a:cubicBezTo>
                    <a:pt x="8645" y="1517"/>
                    <a:pt x="8597" y="1553"/>
                    <a:pt x="8562" y="1589"/>
                  </a:cubicBezTo>
                  <a:cubicBezTo>
                    <a:pt x="8550" y="1601"/>
                    <a:pt x="8550" y="1636"/>
                    <a:pt x="8562" y="1648"/>
                  </a:cubicBezTo>
                  <a:cubicBezTo>
                    <a:pt x="8573" y="1660"/>
                    <a:pt x="8585" y="1660"/>
                    <a:pt x="8597" y="1660"/>
                  </a:cubicBezTo>
                  <a:cubicBezTo>
                    <a:pt x="8597" y="1660"/>
                    <a:pt x="8609" y="1660"/>
                    <a:pt x="8621" y="1648"/>
                  </a:cubicBezTo>
                  <a:cubicBezTo>
                    <a:pt x="8657" y="1613"/>
                    <a:pt x="8704" y="1577"/>
                    <a:pt x="8740" y="1529"/>
                  </a:cubicBezTo>
                  <a:cubicBezTo>
                    <a:pt x="8752" y="1517"/>
                    <a:pt x="8752" y="1482"/>
                    <a:pt x="8740" y="1470"/>
                  </a:cubicBezTo>
                  <a:cubicBezTo>
                    <a:pt x="8728" y="1464"/>
                    <a:pt x="8716" y="1461"/>
                    <a:pt x="8706" y="1461"/>
                  </a:cubicBezTo>
                  <a:close/>
                  <a:moveTo>
                    <a:pt x="3263" y="1664"/>
                  </a:moveTo>
                  <a:cubicBezTo>
                    <a:pt x="3250" y="1664"/>
                    <a:pt x="3235" y="1670"/>
                    <a:pt x="3228" y="1684"/>
                  </a:cubicBezTo>
                  <a:cubicBezTo>
                    <a:pt x="3216" y="1708"/>
                    <a:pt x="3216" y="1732"/>
                    <a:pt x="3239" y="1744"/>
                  </a:cubicBezTo>
                  <a:cubicBezTo>
                    <a:pt x="3287" y="1779"/>
                    <a:pt x="3335" y="1803"/>
                    <a:pt x="3382" y="1839"/>
                  </a:cubicBezTo>
                  <a:lnTo>
                    <a:pt x="3406" y="1839"/>
                  </a:lnTo>
                  <a:cubicBezTo>
                    <a:pt x="3418" y="1839"/>
                    <a:pt x="3430" y="1839"/>
                    <a:pt x="3442" y="1827"/>
                  </a:cubicBezTo>
                  <a:cubicBezTo>
                    <a:pt x="3454" y="1803"/>
                    <a:pt x="3454" y="1779"/>
                    <a:pt x="3430" y="1767"/>
                  </a:cubicBezTo>
                  <a:cubicBezTo>
                    <a:pt x="3382" y="1732"/>
                    <a:pt x="3335" y="1708"/>
                    <a:pt x="3287" y="1672"/>
                  </a:cubicBezTo>
                  <a:cubicBezTo>
                    <a:pt x="3282" y="1667"/>
                    <a:pt x="3273" y="1664"/>
                    <a:pt x="3263" y="1664"/>
                  </a:cubicBezTo>
                  <a:close/>
                  <a:moveTo>
                    <a:pt x="6364" y="1525"/>
                  </a:moveTo>
                  <a:cubicBezTo>
                    <a:pt x="6347" y="1525"/>
                    <a:pt x="6332" y="1536"/>
                    <a:pt x="6323" y="1553"/>
                  </a:cubicBezTo>
                  <a:cubicBezTo>
                    <a:pt x="6299" y="1601"/>
                    <a:pt x="6276" y="1648"/>
                    <a:pt x="6252" y="1696"/>
                  </a:cubicBezTo>
                  <a:cubicBezTo>
                    <a:pt x="6240" y="1696"/>
                    <a:pt x="6240" y="1708"/>
                    <a:pt x="6240" y="1720"/>
                  </a:cubicBezTo>
                  <a:cubicBezTo>
                    <a:pt x="6228" y="1696"/>
                    <a:pt x="6204" y="1672"/>
                    <a:pt x="6192" y="1648"/>
                  </a:cubicBezTo>
                  <a:cubicBezTo>
                    <a:pt x="6184" y="1640"/>
                    <a:pt x="6169" y="1631"/>
                    <a:pt x="6153" y="1631"/>
                  </a:cubicBezTo>
                  <a:cubicBezTo>
                    <a:pt x="6147" y="1631"/>
                    <a:pt x="6140" y="1633"/>
                    <a:pt x="6133" y="1636"/>
                  </a:cubicBezTo>
                  <a:cubicBezTo>
                    <a:pt x="6121" y="1648"/>
                    <a:pt x="6109" y="1684"/>
                    <a:pt x="6121" y="1696"/>
                  </a:cubicBezTo>
                  <a:cubicBezTo>
                    <a:pt x="6156" y="1744"/>
                    <a:pt x="6192" y="1791"/>
                    <a:pt x="6240" y="1839"/>
                  </a:cubicBezTo>
                  <a:cubicBezTo>
                    <a:pt x="6240" y="1851"/>
                    <a:pt x="6252" y="1851"/>
                    <a:pt x="6264" y="1851"/>
                  </a:cubicBezTo>
                  <a:cubicBezTo>
                    <a:pt x="6276" y="1851"/>
                    <a:pt x="6287" y="1851"/>
                    <a:pt x="6299" y="1839"/>
                  </a:cubicBezTo>
                  <a:cubicBezTo>
                    <a:pt x="6311" y="1827"/>
                    <a:pt x="6311" y="1791"/>
                    <a:pt x="6299" y="1779"/>
                  </a:cubicBezTo>
                  <a:cubicBezTo>
                    <a:pt x="6287" y="1767"/>
                    <a:pt x="6276" y="1767"/>
                    <a:pt x="6276" y="1755"/>
                  </a:cubicBezTo>
                  <a:cubicBezTo>
                    <a:pt x="6287" y="1755"/>
                    <a:pt x="6311" y="1755"/>
                    <a:pt x="6323" y="1732"/>
                  </a:cubicBezTo>
                  <a:cubicBezTo>
                    <a:pt x="6347" y="1684"/>
                    <a:pt x="6383" y="1636"/>
                    <a:pt x="6407" y="1589"/>
                  </a:cubicBezTo>
                  <a:cubicBezTo>
                    <a:pt x="6418" y="1565"/>
                    <a:pt x="6407" y="1541"/>
                    <a:pt x="6383" y="1529"/>
                  </a:cubicBezTo>
                  <a:cubicBezTo>
                    <a:pt x="6376" y="1526"/>
                    <a:pt x="6370" y="1525"/>
                    <a:pt x="6364" y="1525"/>
                  </a:cubicBezTo>
                  <a:close/>
                  <a:moveTo>
                    <a:pt x="8463" y="1688"/>
                  </a:moveTo>
                  <a:cubicBezTo>
                    <a:pt x="8454" y="1688"/>
                    <a:pt x="8447" y="1691"/>
                    <a:pt x="8442" y="1696"/>
                  </a:cubicBezTo>
                  <a:cubicBezTo>
                    <a:pt x="8395" y="1732"/>
                    <a:pt x="8347" y="1767"/>
                    <a:pt x="8300" y="1803"/>
                  </a:cubicBezTo>
                  <a:cubicBezTo>
                    <a:pt x="8288" y="1815"/>
                    <a:pt x="8276" y="1839"/>
                    <a:pt x="8288" y="1851"/>
                  </a:cubicBezTo>
                  <a:cubicBezTo>
                    <a:pt x="8300" y="1875"/>
                    <a:pt x="8312" y="1875"/>
                    <a:pt x="8323" y="1875"/>
                  </a:cubicBezTo>
                  <a:lnTo>
                    <a:pt x="8347" y="1875"/>
                  </a:lnTo>
                  <a:cubicBezTo>
                    <a:pt x="8395" y="1839"/>
                    <a:pt x="8442" y="1803"/>
                    <a:pt x="8490" y="1767"/>
                  </a:cubicBezTo>
                  <a:cubicBezTo>
                    <a:pt x="8514" y="1755"/>
                    <a:pt x="8514" y="1720"/>
                    <a:pt x="8502" y="1708"/>
                  </a:cubicBezTo>
                  <a:cubicBezTo>
                    <a:pt x="8488" y="1694"/>
                    <a:pt x="8474" y="1688"/>
                    <a:pt x="8463" y="1688"/>
                  </a:cubicBezTo>
                  <a:close/>
                  <a:moveTo>
                    <a:pt x="3552" y="1846"/>
                  </a:moveTo>
                  <a:cubicBezTo>
                    <a:pt x="3536" y="1846"/>
                    <a:pt x="3522" y="1854"/>
                    <a:pt x="3513" y="1863"/>
                  </a:cubicBezTo>
                  <a:cubicBezTo>
                    <a:pt x="3501" y="1886"/>
                    <a:pt x="3513" y="1910"/>
                    <a:pt x="3525" y="1922"/>
                  </a:cubicBezTo>
                  <a:cubicBezTo>
                    <a:pt x="3573" y="1958"/>
                    <a:pt x="3632" y="1982"/>
                    <a:pt x="3680" y="2005"/>
                  </a:cubicBezTo>
                  <a:cubicBezTo>
                    <a:pt x="3692" y="2017"/>
                    <a:pt x="3692" y="2017"/>
                    <a:pt x="3704" y="2017"/>
                  </a:cubicBezTo>
                  <a:cubicBezTo>
                    <a:pt x="3716" y="2017"/>
                    <a:pt x="3728" y="2005"/>
                    <a:pt x="3740" y="1994"/>
                  </a:cubicBezTo>
                  <a:cubicBezTo>
                    <a:pt x="3751" y="1970"/>
                    <a:pt x="3740" y="1946"/>
                    <a:pt x="3716" y="1934"/>
                  </a:cubicBezTo>
                  <a:cubicBezTo>
                    <a:pt x="3668" y="1910"/>
                    <a:pt x="3620" y="1886"/>
                    <a:pt x="3573" y="1851"/>
                  </a:cubicBezTo>
                  <a:cubicBezTo>
                    <a:pt x="3566" y="1847"/>
                    <a:pt x="3559" y="1846"/>
                    <a:pt x="3552" y="1846"/>
                  </a:cubicBezTo>
                  <a:close/>
                  <a:moveTo>
                    <a:pt x="6184" y="1807"/>
                  </a:moveTo>
                  <a:cubicBezTo>
                    <a:pt x="6172" y="1807"/>
                    <a:pt x="6159" y="1813"/>
                    <a:pt x="6145" y="1827"/>
                  </a:cubicBezTo>
                  <a:cubicBezTo>
                    <a:pt x="6109" y="1863"/>
                    <a:pt x="6073" y="1910"/>
                    <a:pt x="6037" y="1946"/>
                  </a:cubicBezTo>
                  <a:cubicBezTo>
                    <a:pt x="6026" y="1958"/>
                    <a:pt x="6026" y="1982"/>
                    <a:pt x="6037" y="2005"/>
                  </a:cubicBezTo>
                  <a:cubicBezTo>
                    <a:pt x="6049" y="2017"/>
                    <a:pt x="6061" y="2017"/>
                    <a:pt x="6073" y="2017"/>
                  </a:cubicBezTo>
                  <a:cubicBezTo>
                    <a:pt x="6073" y="2017"/>
                    <a:pt x="6085" y="2017"/>
                    <a:pt x="6097" y="2005"/>
                  </a:cubicBezTo>
                  <a:cubicBezTo>
                    <a:pt x="6133" y="1970"/>
                    <a:pt x="6180" y="1922"/>
                    <a:pt x="6216" y="1875"/>
                  </a:cubicBezTo>
                  <a:cubicBezTo>
                    <a:pt x="6228" y="1863"/>
                    <a:pt x="6228" y="1827"/>
                    <a:pt x="6204" y="1815"/>
                  </a:cubicBezTo>
                  <a:cubicBezTo>
                    <a:pt x="6199" y="1810"/>
                    <a:pt x="6192" y="1807"/>
                    <a:pt x="6184" y="1807"/>
                  </a:cubicBezTo>
                  <a:close/>
                  <a:moveTo>
                    <a:pt x="6403" y="1870"/>
                  </a:moveTo>
                  <a:cubicBezTo>
                    <a:pt x="6388" y="1870"/>
                    <a:pt x="6367" y="1878"/>
                    <a:pt x="6359" y="1886"/>
                  </a:cubicBezTo>
                  <a:cubicBezTo>
                    <a:pt x="6347" y="1910"/>
                    <a:pt x="6359" y="1934"/>
                    <a:pt x="6371" y="1946"/>
                  </a:cubicBezTo>
                  <a:cubicBezTo>
                    <a:pt x="6418" y="1982"/>
                    <a:pt x="6478" y="2005"/>
                    <a:pt x="6526" y="2029"/>
                  </a:cubicBezTo>
                  <a:cubicBezTo>
                    <a:pt x="6537" y="2041"/>
                    <a:pt x="6537" y="2041"/>
                    <a:pt x="6549" y="2041"/>
                  </a:cubicBezTo>
                  <a:cubicBezTo>
                    <a:pt x="6561" y="2041"/>
                    <a:pt x="6573" y="2029"/>
                    <a:pt x="6585" y="2017"/>
                  </a:cubicBezTo>
                  <a:cubicBezTo>
                    <a:pt x="6597" y="1994"/>
                    <a:pt x="6585" y="1970"/>
                    <a:pt x="6561" y="1958"/>
                  </a:cubicBezTo>
                  <a:cubicBezTo>
                    <a:pt x="6514" y="1934"/>
                    <a:pt x="6466" y="1910"/>
                    <a:pt x="6418" y="1875"/>
                  </a:cubicBezTo>
                  <a:cubicBezTo>
                    <a:pt x="6415" y="1871"/>
                    <a:pt x="6409" y="1870"/>
                    <a:pt x="6403" y="1870"/>
                  </a:cubicBezTo>
                  <a:close/>
                  <a:moveTo>
                    <a:pt x="8188" y="1879"/>
                  </a:moveTo>
                  <a:cubicBezTo>
                    <a:pt x="8181" y="1879"/>
                    <a:pt x="8174" y="1881"/>
                    <a:pt x="8169" y="1886"/>
                  </a:cubicBezTo>
                  <a:cubicBezTo>
                    <a:pt x="8109" y="1910"/>
                    <a:pt x="8061" y="1934"/>
                    <a:pt x="8014" y="1958"/>
                  </a:cubicBezTo>
                  <a:cubicBezTo>
                    <a:pt x="7990" y="1970"/>
                    <a:pt x="7978" y="1994"/>
                    <a:pt x="7990" y="2017"/>
                  </a:cubicBezTo>
                  <a:cubicBezTo>
                    <a:pt x="8002" y="2029"/>
                    <a:pt x="8014" y="2041"/>
                    <a:pt x="8026" y="2041"/>
                  </a:cubicBezTo>
                  <a:lnTo>
                    <a:pt x="8050" y="2041"/>
                  </a:lnTo>
                  <a:cubicBezTo>
                    <a:pt x="8097" y="2017"/>
                    <a:pt x="8157" y="1982"/>
                    <a:pt x="8204" y="1958"/>
                  </a:cubicBezTo>
                  <a:cubicBezTo>
                    <a:pt x="8228" y="1946"/>
                    <a:pt x="8228" y="1922"/>
                    <a:pt x="8216" y="1898"/>
                  </a:cubicBezTo>
                  <a:cubicBezTo>
                    <a:pt x="8209" y="1884"/>
                    <a:pt x="8198" y="1879"/>
                    <a:pt x="8188" y="1879"/>
                  </a:cubicBezTo>
                  <a:close/>
                  <a:moveTo>
                    <a:pt x="6697" y="2013"/>
                  </a:moveTo>
                  <a:cubicBezTo>
                    <a:pt x="6681" y="2013"/>
                    <a:pt x="6668" y="2024"/>
                    <a:pt x="6668" y="2041"/>
                  </a:cubicBezTo>
                  <a:cubicBezTo>
                    <a:pt x="6657" y="2065"/>
                    <a:pt x="6668" y="2089"/>
                    <a:pt x="6692" y="2101"/>
                  </a:cubicBezTo>
                  <a:cubicBezTo>
                    <a:pt x="6740" y="2113"/>
                    <a:pt x="6799" y="2125"/>
                    <a:pt x="6859" y="2136"/>
                  </a:cubicBezTo>
                  <a:cubicBezTo>
                    <a:pt x="6859" y="2148"/>
                    <a:pt x="6871" y="2148"/>
                    <a:pt x="6871" y="2148"/>
                  </a:cubicBezTo>
                  <a:cubicBezTo>
                    <a:pt x="6883" y="2148"/>
                    <a:pt x="6907" y="2125"/>
                    <a:pt x="6907" y="2113"/>
                  </a:cubicBezTo>
                  <a:cubicBezTo>
                    <a:pt x="6907" y="2077"/>
                    <a:pt x="6895" y="2065"/>
                    <a:pt x="6871" y="2053"/>
                  </a:cubicBezTo>
                  <a:cubicBezTo>
                    <a:pt x="6823" y="2041"/>
                    <a:pt x="6764" y="2029"/>
                    <a:pt x="6716" y="2017"/>
                  </a:cubicBezTo>
                  <a:cubicBezTo>
                    <a:pt x="6710" y="2014"/>
                    <a:pt x="6703" y="2013"/>
                    <a:pt x="6697" y="2013"/>
                  </a:cubicBezTo>
                  <a:close/>
                  <a:moveTo>
                    <a:pt x="7878" y="2013"/>
                  </a:moveTo>
                  <a:cubicBezTo>
                    <a:pt x="7872" y="2013"/>
                    <a:pt x="7865" y="2014"/>
                    <a:pt x="7859" y="2017"/>
                  </a:cubicBezTo>
                  <a:cubicBezTo>
                    <a:pt x="7811" y="2029"/>
                    <a:pt x="7752" y="2053"/>
                    <a:pt x="7704" y="2065"/>
                  </a:cubicBezTo>
                  <a:cubicBezTo>
                    <a:pt x="7680" y="2065"/>
                    <a:pt x="7657" y="2089"/>
                    <a:pt x="7669" y="2113"/>
                  </a:cubicBezTo>
                  <a:cubicBezTo>
                    <a:pt x="7669" y="2136"/>
                    <a:pt x="7692" y="2148"/>
                    <a:pt x="7704" y="2148"/>
                  </a:cubicBezTo>
                  <a:cubicBezTo>
                    <a:pt x="7716" y="2148"/>
                    <a:pt x="7716" y="2148"/>
                    <a:pt x="7716" y="2136"/>
                  </a:cubicBezTo>
                  <a:cubicBezTo>
                    <a:pt x="7776" y="2136"/>
                    <a:pt x="7835" y="2113"/>
                    <a:pt x="7883" y="2101"/>
                  </a:cubicBezTo>
                  <a:cubicBezTo>
                    <a:pt x="7907" y="2089"/>
                    <a:pt x="7919" y="2065"/>
                    <a:pt x="7907" y="2041"/>
                  </a:cubicBezTo>
                  <a:cubicBezTo>
                    <a:pt x="7907" y="2024"/>
                    <a:pt x="7894" y="2013"/>
                    <a:pt x="7878" y="2013"/>
                  </a:cubicBezTo>
                  <a:close/>
                  <a:moveTo>
                    <a:pt x="3850" y="2012"/>
                  </a:moveTo>
                  <a:cubicBezTo>
                    <a:pt x="3834" y="2012"/>
                    <a:pt x="3819" y="2021"/>
                    <a:pt x="3811" y="2029"/>
                  </a:cubicBezTo>
                  <a:cubicBezTo>
                    <a:pt x="3799" y="2053"/>
                    <a:pt x="3811" y="2077"/>
                    <a:pt x="3835" y="2089"/>
                  </a:cubicBezTo>
                  <a:cubicBezTo>
                    <a:pt x="3882" y="2113"/>
                    <a:pt x="3930" y="2136"/>
                    <a:pt x="3990" y="2160"/>
                  </a:cubicBezTo>
                  <a:cubicBezTo>
                    <a:pt x="3990" y="2160"/>
                    <a:pt x="4001" y="2172"/>
                    <a:pt x="4001" y="2172"/>
                  </a:cubicBezTo>
                  <a:cubicBezTo>
                    <a:pt x="4013" y="2172"/>
                    <a:pt x="4037" y="2160"/>
                    <a:pt x="4037" y="2148"/>
                  </a:cubicBezTo>
                  <a:cubicBezTo>
                    <a:pt x="4049" y="2125"/>
                    <a:pt x="4037" y="2089"/>
                    <a:pt x="4013" y="2089"/>
                  </a:cubicBezTo>
                  <a:cubicBezTo>
                    <a:pt x="3966" y="2065"/>
                    <a:pt x="3918" y="2041"/>
                    <a:pt x="3870" y="2017"/>
                  </a:cubicBezTo>
                  <a:cubicBezTo>
                    <a:pt x="3864" y="2014"/>
                    <a:pt x="3857" y="2012"/>
                    <a:pt x="3850" y="2012"/>
                  </a:cubicBezTo>
                  <a:close/>
                  <a:moveTo>
                    <a:pt x="7025" y="2086"/>
                  </a:moveTo>
                  <a:cubicBezTo>
                    <a:pt x="7006" y="2086"/>
                    <a:pt x="6990" y="2105"/>
                    <a:pt x="6990" y="2125"/>
                  </a:cubicBezTo>
                  <a:cubicBezTo>
                    <a:pt x="6990" y="2148"/>
                    <a:pt x="7002" y="2172"/>
                    <a:pt x="7026" y="2172"/>
                  </a:cubicBezTo>
                  <a:lnTo>
                    <a:pt x="7061" y="2172"/>
                  </a:lnTo>
                  <a:cubicBezTo>
                    <a:pt x="7109" y="2184"/>
                    <a:pt x="7157" y="2184"/>
                    <a:pt x="7204" y="2184"/>
                  </a:cubicBezTo>
                  <a:cubicBezTo>
                    <a:pt x="7228" y="2184"/>
                    <a:pt x="7240" y="2172"/>
                    <a:pt x="7240" y="2148"/>
                  </a:cubicBezTo>
                  <a:cubicBezTo>
                    <a:pt x="7252" y="2125"/>
                    <a:pt x="7228" y="2101"/>
                    <a:pt x="7204" y="2101"/>
                  </a:cubicBezTo>
                  <a:cubicBezTo>
                    <a:pt x="7157" y="2101"/>
                    <a:pt x="7109" y="2089"/>
                    <a:pt x="7073" y="2089"/>
                  </a:cubicBezTo>
                  <a:lnTo>
                    <a:pt x="7038" y="2089"/>
                  </a:lnTo>
                  <a:cubicBezTo>
                    <a:pt x="7033" y="2087"/>
                    <a:pt x="7029" y="2086"/>
                    <a:pt x="7025" y="2086"/>
                  </a:cubicBezTo>
                  <a:close/>
                  <a:moveTo>
                    <a:pt x="7538" y="2089"/>
                  </a:moveTo>
                  <a:cubicBezTo>
                    <a:pt x="7478" y="2101"/>
                    <a:pt x="7430" y="2101"/>
                    <a:pt x="7371" y="2101"/>
                  </a:cubicBezTo>
                  <a:cubicBezTo>
                    <a:pt x="7347" y="2101"/>
                    <a:pt x="7335" y="2125"/>
                    <a:pt x="7335" y="2148"/>
                  </a:cubicBezTo>
                  <a:cubicBezTo>
                    <a:pt x="7335" y="2172"/>
                    <a:pt x="7347" y="2184"/>
                    <a:pt x="7371" y="2184"/>
                  </a:cubicBezTo>
                  <a:cubicBezTo>
                    <a:pt x="7430" y="2184"/>
                    <a:pt x="7490" y="2184"/>
                    <a:pt x="7550" y="2172"/>
                  </a:cubicBezTo>
                  <a:cubicBezTo>
                    <a:pt x="7573" y="2172"/>
                    <a:pt x="7585" y="2148"/>
                    <a:pt x="7585" y="2125"/>
                  </a:cubicBezTo>
                  <a:cubicBezTo>
                    <a:pt x="7585" y="2101"/>
                    <a:pt x="7561" y="2089"/>
                    <a:pt x="7538" y="2089"/>
                  </a:cubicBezTo>
                  <a:close/>
                  <a:moveTo>
                    <a:pt x="5936" y="2039"/>
                  </a:moveTo>
                  <a:cubicBezTo>
                    <a:pt x="5927" y="2039"/>
                    <a:pt x="5917" y="2043"/>
                    <a:pt x="5906" y="2053"/>
                  </a:cubicBezTo>
                  <a:cubicBezTo>
                    <a:pt x="5871" y="2077"/>
                    <a:pt x="5823" y="2113"/>
                    <a:pt x="5775" y="2136"/>
                  </a:cubicBezTo>
                  <a:cubicBezTo>
                    <a:pt x="5752" y="2148"/>
                    <a:pt x="5752" y="2172"/>
                    <a:pt x="5764" y="2196"/>
                  </a:cubicBezTo>
                  <a:cubicBezTo>
                    <a:pt x="5764" y="2208"/>
                    <a:pt x="5787" y="2220"/>
                    <a:pt x="5799" y="2220"/>
                  </a:cubicBezTo>
                  <a:cubicBezTo>
                    <a:pt x="5799" y="2220"/>
                    <a:pt x="5811" y="2220"/>
                    <a:pt x="5811" y="2208"/>
                  </a:cubicBezTo>
                  <a:cubicBezTo>
                    <a:pt x="5871" y="2184"/>
                    <a:pt x="5918" y="2148"/>
                    <a:pt x="5966" y="2113"/>
                  </a:cubicBezTo>
                  <a:cubicBezTo>
                    <a:pt x="5978" y="2101"/>
                    <a:pt x="5990" y="2077"/>
                    <a:pt x="5966" y="2053"/>
                  </a:cubicBezTo>
                  <a:cubicBezTo>
                    <a:pt x="5959" y="2046"/>
                    <a:pt x="5948" y="2039"/>
                    <a:pt x="5936" y="2039"/>
                  </a:cubicBezTo>
                  <a:close/>
                  <a:moveTo>
                    <a:pt x="4168" y="2148"/>
                  </a:moveTo>
                  <a:cubicBezTo>
                    <a:pt x="4156" y="2148"/>
                    <a:pt x="4132" y="2160"/>
                    <a:pt x="4121" y="2172"/>
                  </a:cubicBezTo>
                  <a:cubicBezTo>
                    <a:pt x="4109" y="2196"/>
                    <a:pt x="4121" y="2220"/>
                    <a:pt x="4144" y="2232"/>
                  </a:cubicBezTo>
                  <a:cubicBezTo>
                    <a:pt x="4192" y="2256"/>
                    <a:pt x="4251" y="2267"/>
                    <a:pt x="4299" y="2291"/>
                  </a:cubicBezTo>
                  <a:lnTo>
                    <a:pt x="4323" y="2291"/>
                  </a:lnTo>
                  <a:cubicBezTo>
                    <a:pt x="4335" y="2291"/>
                    <a:pt x="4347" y="2279"/>
                    <a:pt x="4359" y="2267"/>
                  </a:cubicBezTo>
                  <a:cubicBezTo>
                    <a:pt x="4359" y="2244"/>
                    <a:pt x="4359" y="2220"/>
                    <a:pt x="4335" y="2208"/>
                  </a:cubicBezTo>
                  <a:cubicBezTo>
                    <a:pt x="4275" y="2196"/>
                    <a:pt x="4228" y="2172"/>
                    <a:pt x="4168" y="2148"/>
                  </a:cubicBezTo>
                  <a:close/>
                  <a:moveTo>
                    <a:pt x="5633" y="2208"/>
                  </a:moveTo>
                  <a:cubicBezTo>
                    <a:pt x="5573" y="2232"/>
                    <a:pt x="5525" y="2256"/>
                    <a:pt x="5478" y="2267"/>
                  </a:cubicBezTo>
                  <a:cubicBezTo>
                    <a:pt x="5454" y="2279"/>
                    <a:pt x="5442" y="2303"/>
                    <a:pt x="5442" y="2315"/>
                  </a:cubicBezTo>
                  <a:cubicBezTo>
                    <a:pt x="5454" y="2339"/>
                    <a:pt x="5466" y="2351"/>
                    <a:pt x="5490" y="2351"/>
                  </a:cubicBezTo>
                  <a:lnTo>
                    <a:pt x="5502" y="2351"/>
                  </a:lnTo>
                  <a:cubicBezTo>
                    <a:pt x="5549" y="2339"/>
                    <a:pt x="5609" y="2315"/>
                    <a:pt x="5656" y="2291"/>
                  </a:cubicBezTo>
                  <a:cubicBezTo>
                    <a:pt x="5680" y="2279"/>
                    <a:pt x="5692" y="2256"/>
                    <a:pt x="5680" y="2232"/>
                  </a:cubicBezTo>
                  <a:cubicBezTo>
                    <a:pt x="5668" y="2220"/>
                    <a:pt x="5645" y="2208"/>
                    <a:pt x="5633" y="2208"/>
                  </a:cubicBezTo>
                  <a:close/>
                  <a:moveTo>
                    <a:pt x="4477" y="2252"/>
                  </a:moveTo>
                  <a:cubicBezTo>
                    <a:pt x="4458" y="2252"/>
                    <a:pt x="4442" y="2272"/>
                    <a:pt x="4442" y="2291"/>
                  </a:cubicBezTo>
                  <a:cubicBezTo>
                    <a:pt x="4430" y="2303"/>
                    <a:pt x="4442" y="2327"/>
                    <a:pt x="4466" y="2339"/>
                  </a:cubicBezTo>
                  <a:cubicBezTo>
                    <a:pt x="4525" y="2351"/>
                    <a:pt x="4585" y="2363"/>
                    <a:pt x="4644" y="2375"/>
                  </a:cubicBezTo>
                  <a:cubicBezTo>
                    <a:pt x="4668" y="2375"/>
                    <a:pt x="4680" y="2363"/>
                    <a:pt x="4692" y="2339"/>
                  </a:cubicBezTo>
                  <a:cubicBezTo>
                    <a:pt x="4692" y="2315"/>
                    <a:pt x="4680" y="2303"/>
                    <a:pt x="4656" y="2291"/>
                  </a:cubicBezTo>
                  <a:cubicBezTo>
                    <a:pt x="4597" y="2279"/>
                    <a:pt x="4549" y="2267"/>
                    <a:pt x="4490" y="2256"/>
                  </a:cubicBezTo>
                  <a:cubicBezTo>
                    <a:pt x="4485" y="2253"/>
                    <a:pt x="4481" y="2252"/>
                    <a:pt x="4477" y="2252"/>
                  </a:cubicBezTo>
                  <a:close/>
                  <a:moveTo>
                    <a:pt x="4823" y="2315"/>
                  </a:moveTo>
                  <a:cubicBezTo>
                    <a:pt x="4799" y="2315"/>
                    <a:pt x="4775" y="2327"/>
                    <a:pt x="4775" y="2351"/>
                  </a:cubicBezTo>
                  <a:cubicBezTo>
                    <a:pt x="4763" y="2375"/>
                    <a:pt x="4787" y="2398"/>
                    <a:pt x="4811" y="2398"/>
                  </a:cubicBezTo>
                  <a:cubicBezTo>
                    <a:pt x="4871" y="2410"/>
                    <a:pt x="4918" y="2410"/>
                    <a:pt x="4978" y="2410"/>
                  </a:cubicBezTo>
                  <a:cubicBezTo>
                    <a:pt x="5002" y="2410"/>
                    <a:pt x="5025" y="2398"/>
                    <a:pt x="5025" y="2375"/>
                  </a:cubicBezTo>
                  <a:cubicBezTo>
                    <a:pt x="5025" y="2351"/>
                    <a:pt x="5002" y="2327"/>
                    <a:pt x="4978" y="2327"/>
                  </a:cubicBezTo>
                  <a:cubicBezTo>
                    <a:pt x="4930" y="2327"/>
                    <a:pt x="4871" y="2327"/>
                    <a:pt x="4823" y="2315"/>
                  </a:cubicBezTo>
                  <a:close/>
                  <a:moveTo>
                    <a:pt x="5311" y="2303"/>
                  </a:moveTo>
                  <a:cubicBezTo>
                    <a:pt x="5264" y="2315"/>
                    <a:pt x="5204" y="2327"/>
                    <a:pt x="5156" y="2327"/>
                  </a:cubicBezTo>
                  <a:cubicBezTo>
                    <a:pt x="5133" y="2327"/>
                    <a:pt x="5109" y="2351"/>
                    <a:pt x="5109" y="2375"/>
                  </a:cubicBezTo>
                  <a:cubicBezTo>
                    <a:pt x="5109" y="2398"/>
                    <a:pt x="5133" y="2410"/>
                    <a:pt x="5156" y="2410"/>
                  </a:cubicBezTo>
                  <a:cubicBezTo>
                    <a:pt x="5216" y="2410"/>
                    <a:pt x="5275" y="2398"/>
                    <a:pt x="5335" y="2386"/>
                  </a:cubicBezTo>
                  <a:cubicBezTo>
                    <a:pt x="5347" y="2386"/>
                    <a:pt x="5371" y="2363"/>
                    <a:pt x="5359" y="2339"/>
                  </a:cubicBezTo>
                  <a:cubicBezTo>
                    <a:pt x="5359" y="2315"/>
                    <a:pt x="5335" y="2303"/>
                    <a:pt x="5311" y="2303"/>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1282"/>
        <p:cNvGrpSpPr/>
        <p:nvPr/>
      </p:nvGrpSpPr>
      <p:grpSpPr>
        <a:xfrm>
          <a:off x="0" y="0"/>
          <a:ext cx="0" cy="0"/>
          <a:chOff x="0" y="0"/>
          <a:chExt cx="0" cy="0"/>
        </a:xfrm>
      </p:grpSpPr>
      <p:grpSp>
        <p:nvGrpSpPr>
          <p:cNvPr id="1283" name="Google Shape;1283;p26"/>
          <p:cNvGrpSpPr/>
          <p:nvPr/>
        </p:nvGrpSpPr>
        <p:grpSpPr>
          <a:xfrm>
            <a:off x="-142100" y="-48200"/>
            <a:ext cx="9424500" cy="5259300"/>
            <a:chOff x="-142100" y="-48200"/>
            <a:chExt cx="9424500" cy="5259300"/>
          </a:xfrm>
        </p:grpSpPr>
        <p:cxnSp>
          <p:nvCxnSpPr>
            <p:cNvPr id="1284" name="Google Shape;1284;p26"/>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5" name="Google Shape;1285;p26"/>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6" name="Google Shape;1286;p26"/>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7" name="Google Shape;1287;p26"/>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8" name="Google Shape;1288;p26"/>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9" name="Google Shape;1289;p26"/>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0" name="Google Shape;1290;p26"/>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1" name="Google Shape;1291;p26"/>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2" name="Google Shape;1292;p26"/>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3" name="Google Shape;1293;p26"/>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4" name="Google Shape;1294;p26"/>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5" name="Google Shape;1295;p26"/>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6" name="Google Shape;1296;p26"/>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7" name="Google Shape;1297;p26"/>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8" name="Google Shape;1298;p26"/>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9" name="Google Shape;1299;p26"/>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0" name="Google Shape;1300;p26"/>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1" name="Google Shape;1301;p26"/>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2" name="Google Shape;1302;p26"/>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3" name="Google Shape;1303;p26"/>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4" name="Google Shape;1304;p26"/>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5" name="Google Shape;1305;p26"/>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6" name="Google Shape;1306;p26"/>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7" name="Google Shape;1307;p26"/>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8" name="Google Shape;1308;p26"/>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9" name="Google Shape;1309;p26"/>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0" name="Google Shape;1310;p26"/>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1" name="Google Shape;1311;p26"/>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2" name="Google Shape;1312;p26"/>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3" name="Google Shape;1313;p26"/>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4" name="Google Shape;1314;p26"/>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5" name="Google Shape;1315;p26"/>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6" name="Google Shape;1316;p26"/>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7" name="Google Shape;1317;p26"/>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8" name="Google Shape;1318;p26"/>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9" name="Google Shape;1319;p26"/>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0" name="Google Shape;1320;p26"/>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1" name="Google Shape;1321;p26"/>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2" name="Google Shape;1322;p26"/>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3" name="Google Shape;1323;p26"/>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4" name="Google Shape;1324;p26"/>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5" name="Google Shape;1325;p26"/>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6" name="Google Shape;1326;p26"/>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7" name="Google Shape;1327;p26"/>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1328" name="Google Shape;1328;p26"/>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26"/>
          <p:cNvSpPr txBox="1">
            <a:spLocks noGrp="1"/>
          </p:cNvSpPr>
          <p:nvPr>
            <p:ph type="title"/>
          </p:nvPr>
        </p:nvSpPr>
        <p:spPr>
          <a:xfrm rot="-60151">
            <a:off x="809458" y="2573305"/>
            <a:ext cx="1646052" cy="462076"/>
          </a:xfrm>
          <a:prstGeom prst="rect">
            <a:avLst/>
          </a:pr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0" name="Google Shape;1330;p26"/>
          <p:cNvSpPr txBox="1">
            <a:spLocks noGrp="1"/>
          </p:cNvSpPr>
          <p:nvPr>
            <p:ph type="subTitle" idx="1"/>
          </p:nvPr>
        </p:nvSpPr>
        <p:spPr>
          <a:xfrm>
            <a:off x="718084"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1" name="Google Shape;1331;p26"/>
          <p:cNvSpPr txBox="1">
            <a:spLocks noGrp="1"/>
          </p:cNvSpPr>
          <p:nvPr>
            <p:ph type="title" idx="2"/>
          </p:nvPr>
        </p:nvSpPr>
        <p:spPr>
          <a:xfrm rot="-60151">
            <a:off x="4726241" y="2573307"/>
            <a:ext cx="1646052" cy="457272"/>
          </a:xfrm>
          <a:prstGeom prst="rect">
            <a:avLst/>
          </a:pr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2" name="Google Shape;1332;p26"/>
          <p:cNvSpPr txBox="1">
            <a:spLocks noGrp="1"/>
          </p:cNvSpPr>
          <p:nvPr>
            <p:ph type="subTitle" idx="3"/>
          </p:nvPr>
        </p:nvSpPr>
        <p:spPr>
          <a:xfrm>
            <a:off x="4634867"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3" name="Google Shape;1333;p26"/>
          <p:cNvSpPr txBox="1">
            <a:spLocks noGrp="1"/>
          </p:cNvSpPr>
          <p:nvPr>
            <p:ph type="title" idx="4"/>
          </p:nvPr>
        </p:nvSpPr>
        <p:spPr>
          <a:xfrm rot="-60151">
            <a:off x="2767849" y="2573307"/>
            <a:ext cx="1646052" cy="457272"/>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4" name="Google Shape;1334;p26"/>
          <p:cNvSpPr txBox="1">
            <a:spLocks noGrp="1"/>
          </p:cNvSpPr>
          <p:nvPr>
            <p:ph type="subTitle" idx="5"/>
          </p:nvPr>
        </p:nvSpPr>
        <p:spPr>
          <a:xfrm>
            <a:off x="2676475"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5" name="Google Shape;1335;p26"/>
          <p:cNvSpPr txBox="1">
            <a:spLocks noGrp="1"/>
          </p:cNvSpPr>
          <p:nvPr>
            <p:ph type="title" idx="6"/>
          </p:nvPr>
        </p:nvSpPr>
        <p:spPr>
          <a:xfrm rot="-60151">
            <a:off x="6686554" y="2574802"/>
            <a:ext cx="1646052" cy="457283"/>
          </a:xfrm>
          <a:prstGeom prst="rect">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6" name="Google Shape;1336;p26"/>
          <p:cNvSpPr txBox="1">
            <a:spLocks noGrp="1"/>
          </p:cNvSpPr>
          <p:nvPr>
            <p:ph type="subTitle" idx="7"/>
          </p:nvPr>
        </p:nvSpPr>
        <p:spPr>
          <a:xfrm>
            <a:off x="6595180"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7" name="Google Shape;1337;p26"/>
          <p:cNvSpPr txBox="1">
            <a:spLocks noGrp="1"/>
          </p:cNvSpPr>
          <p:nvPr>
            <p:ph type="title" idx="8"/>
          </p:nvPr>
        </p:nvSpPr>
        <p:spPr>
          <a:xfrm rot="-30121">
            <a:off x="720009" y="446417"/>
            <a:ext cx="7703996"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626"/>
        <p:cNvGrpSpPr/>
        <p:nvPr/>
      </p:nvGrpSpPr>
      <p:grpSpPr>
        <a:xfrm>
          <a:off x="0" y="0"/>
          <a:ext cx="0" cy="0"/>
          <a:chOff x="0" y="0"/>
          <a:chExt cx="0" cy="0"/>
        </a:xfrm>
      </p:grpSpPr>
      <p:grpSp>
        <p:nvGrpSpPr>
          <p:cNvPr id="1627" name="Google Shape;1627;p32"/>
          <p:cNvGrpSpPr/>
          <p:nvPr/>
        </p:nvGrpSpPr>
        <p:grpSpPr>
          <a:xfrm>
            <a:off x="-142100" y="-48200"/>
            <a:ext cx="9424500" cy="5259300"/>
            <a:chOff x="-142100" y="-48200"/>
            <a:chExt cx="9424500" cy="5259300"/>
          </a:xfrm>
        </p:grpSpPr>
        <p:cxnSp>
          <p:nvCxnSpPr>
            <p:cNvPr id="1628" name="Google Shape;1628;p32"/>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29" name="Google Shape;1629;p32"/>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0" name="Google Shape;1630;p32"/>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1" name="Google Shape;1631;p32"/>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2" name="Google Shape;1632;p32"/>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3" name="Google Shape;1633;p32"/>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4" name="Google Shape;1634;p32"/>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5" name="Google Shape;1635;p32"/>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6" name="Google Shape;1636;p32"/>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7" name="Google Shape;1637;p32"/>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8" name="Google Shape;1638;p32"/>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9" name="Google Shape;1639;p32"/>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0" name="Google Shape;1640;p32"/>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1" name="Google Shape;1641;p32"/>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2" name="Google Shape;1642;p32"/>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3" name="Google Shape;1643;p32"/>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4" name="Google Shape;1644;p32"/>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5" name="Google Shape;1645;p32"/>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6" name="Google Shape;1646;p32"/>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7" name="Google Shape;1647;p32"/>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8" name="Google Shape;1648;p32"/>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9" name="Google Shape;1649;p32"/>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0" name="Google Shape;1650;p32"/>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1" name="Google Shape;1651;p32"/>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2" name="Google Shape;1652;p32"/>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3" name="Google Shape;1653;p32"/>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4" name="Google Shape;1654;p32"/>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5" name="Google Shape;1655;p32"/>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6" name="Google Shape;1656;p32"/>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7" name="Google Shape;1657;p32"/>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58" name="Google Shape;1658;p32"/>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59" name="Google Shape;1659;p32"/>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0" name="Google Shape;1660;p32"/>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1" name="Google Shape;1661;p32"/>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2" name="Google Shape;1662;p32"/>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3" name="Google Shape;1663;p32"/>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4" name="Google Shape;1664;p32"/>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5" name="Google Shape;1665;p32"/>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6" name="Google Shape;1666;p32"/>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7" name="Google Shape;1667;p32"/>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8" name="Google Shape;1668;p32"/>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9" name="Google Shape;1669;p32"/>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70" name="Google Shape;1670;p32"/>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71" name="Google Shape;1671;p32"/>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1pPr>
            <a:lvl2pPr lvl="1"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2pPr>
            <a:lvl3pPr lvl="2"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3pPr>
            <a:lvl4pPr lvl="3"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4pPr>
            <a:lvl5pPr lvl="4"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5pPr>
            <a:lvl6pPr lvl="5"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6pPr>
            <a:lvl7pPr lvl="6"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7pPr>
            <a:lvl8pPr lvl="7"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8pPr>
            <a:lvl9pPr lvl="8"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marL="914400" lvl="1"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00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8" r:id="rId3"/>
    <p:sldLayoutId id="2147483659" r:id="rId4"/>
    <p:sldLayoutId id="2147483663" r:id="rId5"/>
    <p:sldLayoutId id="2147483672" r:id="rId6"/>
    <p:sldLayoutId id="2147483678"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79"/>
        <p:cNvGrpSpPr/>
        <p:nvPr/>
      </p:nvGrpSpPr>
      <p:grpSpPr>
        <a:xfrm>
          <a:off x="0" y="0"/>
          <a:ext cx="0" cy="0"/>
          <a:chOff x="0" y="0"/>
          <a:chExt cx="0" cy="0"/>
        </a:xfrm>
      </p:grpSpPr>
      <p:sp>
        <p:nvSpPr>
          <p:cNvPr id="1680" name="Google Shape;1680;p35"/>
          <p:cNvSpPr txBox="1">
            <a:spLocks noGrp="1"/>
          </p:cNvSpPr>
          <p:nvPr>
            <p:ph type="ctrTitle"/>
          </p:nvPr>
        </p:nvSpPr>
        <p:spPr>
          <a:xfrm rot="268">
            <a:off x="720000" y="1468475"/>
            <a:ext cx="7704000" cy="2011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4000" dirty="0">
                <a:solidFill>
                  <a:schemeClr val="dk1"/>
                </a:solidFill>
              </a:rPr>
              <a:t>Physical activities in school</a:t>
            </a:r>
            <a:endParaRPr sz="5000" dirty="0">
              <a:solidFill>
                <a:schemeClr val="dk1"/>
              </a:solidFill>
            </a:endParaRPr>
          </a:p>
        </p:txBody>
      </p:sp>
      <p:sp>
        <p:nvSpPr>
          <p:cNvPr id="1681" name="Google Shape;1681;p35"/>
          <p:cNvSpPr txBox="1">
            <a:spLocks noGrp="1"/>
          </p:cNvSpPr>
          <p:nvPr>
            <p:ph type="subTitle" idx="1"/>
          </p:nvPr>
        </p:nvSpPr>
        <p:spPr>
          <a:xfrm rot="-59909">
            <a:off x="2603147" y="3252093"/>
            <a:ext cx="4114525" cy="45696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Mariana Haddadin and Haya Bataineh 8D</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717752" y="1715443"/>
            <a:ext cx="6945071" cy="2823899"/>
          </a:xfrm>
        </p:spPr>
        <p:txBody>
          <a:bodyPr/>
          <a:lstStyle/>
          <a:p>
            <a:pPr algn="l">
              <a:buFont typeface="Arial" panose="020B0604020202020204" pitchFamily="34" charset="0"/>
              <a:buChar char="•"/>
            </a:pPr>
            <a:r>
              <a:rPr lang="en-US" sz="2000" dirty="0"/>
              <a:t>Students are </a:t>
            </a:r>
            <a:r>
              <a:rPr lang="en-US" sz="2000" b="1" dirty="0"/>
              <a:t>stressed due to exams and homework </a:t>
            </a:r>
            <a:r>
              <a:rPr lang="en-US" sz="2000" dirty="0"/>
              <a:t>overload and need interesting activities to relief their stress</a:t>
            </a:r>
          </a:p>
          <a:p>
            <a:pPr marL="139700" indent="0" algn="l"/>
            <a:endParaRPr lang="en-US" sz="2000" dirty="0"/>
          </a:p>
          <a:p>
            <a:pPr algn="l">
              <a:buFont typeface="Arial" panose="020B0604020202020204" pitchFamily="34" charset="0"/>
              <a:buChar char="•"/>
            </a:pPr>
            <a:r>
              <a:rPr lang="en-US" sz="2000" dirty="0"/>
              <a:t>Inability of some students to be involved in group sports and inability of some to develop </a:t>
            </a:r>
            <a:r>
              <a:rPr lang="en-US" sz="2000" b="1" dirty="0"/>
              <a:t>social bonds </a:t>
            </a:r>
            <a:r>
              <a:rPr lang="en-US" sz="2000" dirty="0"/>
              <a:t>with their classmates. </a:t>
            </a:r>
          </a:p>
          <a:p>
            <a:pPr marL="139700" indent="0" algn="l"/>
            <a:endParaRPr lang="en-US" sz="2000" dirty="0"/>
          </a:p>
          <a:p>
            <a:pPr algn="l">
              <a:buFont typeface="Arial" panose="020B0604020202020204" pitchFamily="34" charset="0"/>
              <a:buChar char="•"/>
            </a:pPr>
            <a:r>
              <a:rPr lang="en-US" sz="2000" dirty="0"/>
              <a:t>Some students are </a:t>
            </a:r>
            <a:r>
              <a:rPr lang="en-US" sz="2000" b="1" dirty="0"/>
              <a:t>overweight with sedentary life style </a:t>
            </a:r>
            <a:r>
              <a:rPr lang="en-US" sz="2000" dirty="0"/>
              <a:t>and need to play more sports for their wellbeing.</a:t>
            </a:r>
          </a:p>
          <a:p>
            <a:pPr algn="l">
              <a:buFont typeface="Arial" panose="020B0604020202020204" pitchFamily="34" charset="0"/>
              <a:buChar char="•"/>
            </a:pPr>
            <a:endParaRPr lang="en-US" sz="1600" dirty="0"/>
          </a:p>
          <a:p>
            <a:pPr algn="l"/>
            <a:endParaRPr lang="en-US" sz="1600" dirty="0"/>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a:solidFill>
            <a:schemeClr val="accent2"/>
          </a:solidFill>
        </p:spPr>
        <p:txBody>
          <a:bodyPr/>
          <a:lstStyle/>
          <a:p>
            <a:r>
              <a:rPr lang="en-US" sz="3600" dirty="0"/>
              <a:t>Causes</a:t>
            </a:r>
            <a:endParaRPr lang="en-US" dirty="0"/>
          </a:p>
        </p:txBody>
      </p:sp>
    </p:spTree>
    <p:extLst>
      <p:ext uri="{BB962C8B-B14F-4D97-AF65-F5344CB8AC3E}">
        <p14:creationId xmlns:p14="http://schemas.microsoft.com/office/powerpoint/2010/main" val="2371585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EF7084-F27A-4ADF-994B-D483CE7B10F2}"/>
              </a:ext>
            </a:extLst>
          </p:cNvPr>
          <p:cNvSpPr>
            <a:spLocks noGrp="1"/>
          </p:cNvSpPr>
          <p:nvPr>
            <p:ph type="title" idx="2"/>
          </p:nvPr>
        </p:nvSpPr>
        <p:spPr>
          <a:xfrm>
            <a:off x="5105403" y="1227428"/>
            <a:ext cx="3059790" cy="548916"/>
          </a:xfrm>
        </p:spPr>
        <p:txBody>
          <a:bodyPr/>
          <a:lstStyle/>
          <a:p>
            <a:r>
              <a:rPr lang="en-US" dirty="0"/>
              <a:t>Disadvantages</a:t>
            </a:r>
          </a:p>
        </p:txBody>
      </p:sp>
      <p:sp>
        <p:nvSpPr>
          <p:cNvPr id="5" name="Subtitle 4">
            <a:extLst>
              <a:ext uri="{FF2B5EF4-FFF2-40B4-BE49-F238E27FC236}">
                <a16:creationId xmlns:a16="http://schemas.microsoft.com/office/drawing/2014/main" id="{03A27758-0402-4536-84B3-07E24D388E7A}"/>
              </a:ext>
            </a:extLst>
          </p:cNvPr>
          <p:cNvSpPr>
            <a:spLocks noGrp="1"/>
          </p:cNvSpPr>
          <p:nvPr>
            <p:ph type="subTitle" idx="3"/>
          </p:nvPr>
        </p:nvSpPr>
        <p:spPr>
          <a:xfrm>
            <a:off x="483706" y="2249286"/>
            <a:ext cx="3554892" cy="2078182"/>
          </a:xfrm>
        </p:spPr>
        <p:txBody>
          <a:bodyPr/>
          <a:lstStyle/>
          <a:p>
            <a:pPr algn="l"/>
            <a:r>
              <a:rPr lang="en-US" sz="1600" dirty="0"/>
              <a:t>       Regular physical activity can help children </a:t>
            </a:r>
            <a:r>
              <a:rPr lang="en-US" sz="1600" b="1" dirty="0"/>
              <a:t>improve fitness</a:t>
            </a:r>
            <a:r>
              <a:rPr lang="en-US" sz="1600" dirty="0"/>
              <a:t>, reduce and relief symptoms of anxiety, depression, and </a:t>
            </a:r>
            <a:r>
              <a:rPr lang="en-US" sz="1600" b="1" dirty="0"/>
              <a:t>stress</a:t>
            </a:r>
            <a:r>
              <a:rPr lang="en-US" sz="1600" dirty="0"/>
              <a:t> especially during classes and exams, it also reduces the risk of developing health conditions and </a:t>
            </a:r>
            <a:r>
              <a:rPr lang="en-US" sz="1600" b="1" dirty="0"/>
              <a:t>reduces the risk of being overweight</a:t>
            </a:r>
            <a:r>
              <a:rPr lang="en-US" sz="1600" dirty="0"/>
              <a:t>, since it increases blood circulation and oxygen supply for the brain which help the students be more focused.</a:t>
            </a:r>
          </a:p>
        </p:txBody>
      </p:sp>
      <p:sp>
        <p:nvSpPr>
          <p:cNvPr id="8" name="Title 7">
            <a:extLst>
              <a:ext uri="{FF2B5EF4-FFF2-40B4-BE49-F238E27FC236}">
                <a16:creationId xmlns:a16="http://schemas.microsoft.com/office/drawing/2014/main" id="{C4979C5B-86DB-4362-94BF-B8A81A7F7B0F}"/>
              </a:ext>
            </a:extLst>
          </p:cNvPr>
          <p:cNvSpPr>
            <a:spLocks noGrp="1"/>
          </p:cNvSpPr>
          <p:nvPr>
            <p:ph type="title" idx="6"/>
          </p:nvPr>
        </p:nvSpPr>
        <p:spPr>
          <a:xfrm>
            <a:off x="883927" y="1227428"/>
            <a:ext cx="2935819" cy="548784"/>
          </a:xfrm>
        </p:spPr>
        <p:txBody>
          <a:bodyPr/>
          <a:lstStyle/>
          <a:p>
            <a:r>
              <a:rPr lang="en-US" dirty="0"/>
              <a:t>Advantages</a:t>
            </a:r>
          </a:p>
        </p:txBody>
      </p:sp>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4942746" y="2249286"/>
            <a:ext cx="3059789" cy="2078182"/>
          </a:xfrm>
        </p:spPr>
        <p:txBody>
          <a:bodyPr/>
          <a:lstStyle/>
          <a:p>
            <a:pPr algn="l"/>
            <a:r>
              <a:rPr lang="en-US" sz="1600" dirty="0"/>
              <a:t>       If a gym is built, students might </a:t>
            </a:r>
            <a:r>
              <a:rPr lang="en-US" sz="1600" b="1" dirty="0"/>
              <a:t>skip or be late to some classes</a:t>
            </a:r>
            <a:r>
              <a:rPr lang="en-US" sz="1600" dirty="0"/>
              <a:t> due to being in the gym, there are also a need for </a:t>
            </a:r>
            <a:r>
              <a:rPr lang="en-US" sz="1600" b="1" dirty="0"/>
              <a:t>extra costs</a:t>
            </a:r>
            <a:r>
              <a:rPr lang="en-US" sz="1600" dirty="0"/>
              <a:t> for the maintenance and workers to run the gym, and for the materials of any other activity, like tele matches, and tournaments.</a:t>
            </a:r>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p:txBody>
          <a:bodyPr/>
          <a:lstStyle/>
          <a:p>
            <a:r>
              <a:rPr lang="en-US" sz="3600" dirty="0"/>
              <a:t>Consequences</a:t>
            </a:r>
            <a:endParaRPr lang="en-US" dirty="0"/>
          </a:p>
        </p:txBody>
      </p:sp>
    </p:spTree>
    <p:extLst>
      <p:ext uri="{BB962C8B-B14F-4D97-AF65-F5344CB8AC3E}">
        <p14:creationId xmlns:p14="http://schemas.microsoft.com/office/powerpoint/2010/main" val="1719863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08FECA-F325-5730-1612-745FCA4F8C9A}"/>
              </a:ext>
            </a:extLst>
          </p:cNvPr>
          <p:cNvSpPr>
            <a:spLocks noGrp="1"/>
          </p:cNvSpPr>
          <p:nvPr>
            <p:ph type="body" idx="1"/>
          </p:nvPr>
        </p:nvSpPr>
        <p:spPr>
          <a:xfrm>
            <a:off x="720000" y="1187100"/>
            <a:ext cx="7596686" cy="3416400"/>
          </a:xfrm>
        </p:spPr>
        <p:txBody>
          <a:bodyPr/>
          <a:lstStyle/>
          <a:p>
            <a:r>
              <a:rPr lang="en-US" sz="1600" dirty="0"/>
              <a:t>The gym equipment </a:t>
            </a:r>
            <a:r>
              <a:rPr lang="en-US" sz="1600" b="1" dirty="0"/>
              <a:t>costs is about 30 thousand JODs </a:t>
            </a:r>
            <a:r>
              <a:rPr lang="en-US" sz="1600" dirty="0"/>
              <a:t>to get all of the treadmills, cross machines, weights, and all the other gym equipment needed.</a:t>
            </a:r>
          </a:p>
          <a:p>
            <a:r>
              <a:rPr lang="en-US" sz="1600" dirty="0"/>
              <a:t>Suggested school activities wont have extra costs as it will be part of PE classes.</a:t>
            </a:r>
          </a:p>
          <a:p>
            <a:r>
              <a:rPr lang="en-US" sz="1600" dirty="0"/>
              <a:t>External tournaments’ participation cost will be covered directly by the students who choose to participate.</a:t>
            </a:r>
          </a:p>
          <a:p>
            <a:r>
              <a:rPr lang="en-US" sz="1600" dirty="0"/>
              <a:t>To secure all the money needed for the gym the school will organize a </a:t>
            </a:r>
            <a:r>
              <a:rPr lang="en-US" sz="1600" b="1" dirty="0"/>
              <a:t>garage sale</a:t>
            </a:r>
            <a:r>
              <a:rPr lang="en-US" sz="1600" dirty="0"/>
              <a:t>, where all student have the option to bring items they don’t use, which can be sold to other students.</a:t>
            </a:r>
          </a:p>
          <a:p>
            <a:r>
              <a:rPr lang="en-US" sz="1600" dirty="0"/>
              <a:t>The garage sale can take place twice a semester to secure part of the cost, and the rest can be covered by the </a:t>
            </a:r>
            <a:r>
              <a:rPr lang="en-US" sz="1600" b="1" dirty="0"/>
              <a:t>orthodox educational society</a:t>
            </a:r>
            <a:r>
              <a:rPr lang="en-US" sz="1600" dirty="0"/>
              <a:t>.</a:t>
            </a:r>
          </a:p>
        </p:txBody>
      </p:sp>
      <p:sp>
        <p:nvSpPr>
          <p:cNvPr id="3" name="Title 2">
            <a:extLst>
              <a:ext uri="{FF2B5EF4-FFF2-40B4-BE49-F238E27FC236}">
                <a16:creationId xmlns:a16="http://schemas.microsoft.com/office/drawing/2014/main" id="{11A5C064-F1E2-5DAE-5B04-018FAF97380E}"/>
              </a:ext>
            </a:extLst>
          </p:cNvPr>
          <p:cNvSpPr>
            <a:spLocks noGrp="1"/>
          </p:cNvSpPr>
          <p:nvPr>
            <p:ph type="title"/>
          </p:nvPr>
        </p:nvSpPr>
        <p:spPr>
          <a:solidFill>
            <a:schemeClr val="accent1"/>
          </a:solidFill>
        </p:spPr>
        <p:txBody>
          <a:bodyPr/>
          <a:lstStyle/>
          <a:p>
            <a:r>
              <a:rPr lang="en-US" dirty="0"/>
              <a:t>Finance and costs</a:t>
            </a:r>
          </a:p>
        </p:txBody>
      </p:sp>
    </p:spTree>
    <p:extLst>
      <p:ext uri="{BB962C8B-B14F-4D97-AF65-F5344CB8AC3E}">
        <p14:creationId xmlns:p14="http://schemas.microsoft.com/office/powerpoint/2010/main" val="834521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762F8C84-81AD-9A7C-E2D7-DC83D598A6C2}"/>
              </a:ext>
            </a:extLst>
          </p:cNvPr>
          <p:cNvSpPr>
            <a:spLocks noGrp="1"/>
          </p:cNvSpPr>
          <p:nvPr>
            <p:ph type="title" idx="8"/>
          </p:nvPr>
        </p:nvSpPr>
        <p:spPr>
          <a:xfrm rot="-30121">
            <a:off x="720001" y="2155476"/>
            <a:ext cx="7703996" cy="548721"/>
          </a:xfrm>
        </p:spPr>
        <p:txBody>
          <a:bodyPr/>
          <a:lstStyle/>
          <a:p>
            <a:r>
              <a:rPr lang="en-US" dirty="0"/>
              <a:t>Thank You!</a:t>
            </a:r>
          </a:p>
        </p:txBody>
      </p:sp>
    </p:spTree>
    <p:extLst>
      <p:ext uri="{BB962C8B-B14F-4D97-AF65-F5344CB8AC3E}">
        <p14:creationId xmlns:p14="http://schemas.microsoft.com/office/powerpoint/2010/main" val="135767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48"/>
        <p:cNvGrpSpPr/>
        <p:nvPr/>
      </p:nvGrpSpPr>
      <p:grpSpPr>
        <a:xfrm>
          <a:off x="0" y="0"/>
          <a:ext cx="0" cy="0"/>
          <a:chOff x="0" y="0"/>
          <a:chExt cx="0" cy="0"/>
        </a:xfrm>
      </p:grpSpPr>
      <p:sp>
        <p:nvSpPr>
          <p:cNvPr id="1949" name="Google Shape;1949;p40"/>
          <p:cNvSpPr txBox="1">
            <a:spLocks noGrp="1"/>
          </p:cNvSpPr>
          <p:nvPr>
            <p:ph type="title"/>
          </p:nvPr>
        </p:nvSpPr>
        <p:spPr>
          <a:xfrm rot="-30121">
            <a:off x="720009" y="446417"/>
            <a:ext cx="7703996"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Topic introduction</a:t>
            </a:r>
            <a:endParaRPr dirty="0"/>
          </a:p>
        </p:txBody>
      </p:sp>
      <p:sp>
        <p:nvSpPr>
          <p:cNvPr id="1950" name="Google Shape;1950;p40"/>
          <p:cNvSpPr txBox="1">
            <a:spLocks noGrp="1"/>
          </p:cNvSpPr>
          <p:nvPr>
            <p:ph type="body" idx="1"/>
          </p:nvPr>
        </p:nvSpPr>
        <p:spPr>
          <a:xfrm>
            <a:off x="522513" y="1175657"/>
            <a:ext cx="4049487" cy="3555166"/>
          </a:xfrm>
          <a:prstGeom prst="rect">
            <a:avLst/>
          </a:prstGeom>
        </p:spPr>
        <p:txBody>
          <a:bodyPr spcFirstLastPara="1" wrap="square" lIns="91425" tIns="91425" rIns="91425" bIns="91425" anchor="ctr" anchorCtr="0">
            <a:noAutofit/>
          </a:bodyPr>
          <a:lstStyle/>
          <a:p>
            <a:pPr marL="0" lvl="0" indent="0" algn="ctr">
              <a:buClr>
                <a:srgbClr val="273D40"/>
              </a:buClr>
              <a:buSzPts val="600"/>
              <a:buNone/>
            </a:pPr>
            <a:r>
              <a:rPr lang="en-US" i="1" dirty="0"/>
              <a:t>“Sport is a Preserver of Health” </a:t>
            </a:r>
          </a:p>
          <a:p>
            <a:pPr marL="0" lvl="0" indent="0" algn="r">
              <a:buClr>
                <a:srgbClr val="273D40"/>
              </a:buClr>
              <a:buSzPts val="600"/>
              <a:buNone/>
            </a:pPr>
            <a:r>
              <a:rPr lang="en-US" sz="1200" b="1" i="0" dirty="0">
                <a:solidFill>
                  <a:srgbClr val="202124"/>
                </a:solidFill>
                <a:effectLst/>
                <a:latin typeface="Google Sans"/>
              </a:rPr>
              <a:t>Hippocrates</a:t>
            </a:r>
            <a:endParaRPr lang="en-US" sz="1200" b="1" i="1" dirty="0"/>
          </a:p>
          <a:p>
            <a:pPr marL="0" lvl="0" indent="0">
              <a:buClr>
                <a:srgbClr val="273D40"/>
              </a:buClr>
              <a:buSzPts val="600"/>
              <a:buNone/>
            </a:pPr>
            <a:endParaRPr lang="en-US" dirty="0"/>
          </a:p>
          <a:p>
            <a:pPr marL="0" lvl="0" indent="0">
              <a:buClr>
                <a:srgbClr val="273D40"/>
              </a:buClr>
              <a:buSzPts val="600"/>
              <a:buNone/>
            </a:pPr>
            <a:r>
              <a:rPr lang="en-US" dirty="0"/>
              <a:t>Improving </a:t>
            </a:r>
            <a:r>
              <a:rPr lang="en-US" b="1" dirty="0"/>
              <a:t>sports activities remains an important topic at school </a:t>
            </a:r>
            <a:r>
              <a:rPr lang="en-US" dirty="0"/>
              <a:t>under debate. We have interviewed few people </a:t>
            </a:r>
            <a:r>
              <a:rPr lang="en-US" b="1" dirty="0"/>
              <a:t>to better understand the current activities applied at </a:t>
            </a:r>
            <a:r>
              <a:rPr lang="en-US" dirty="0"/>
              <a:t>school and what people think of them, suggestions on how we can further improve these activities, and how these improvement might affect the students overall wellbeing positively or negatively.</a:t>
            </a:r>
          </a:p>
          <a:p>
            <a:pPr marL="0" lvl="0" indent="0">
              <a:buClr>
                <a:srgbClr val="273D40"/>
              </a:buClr>
              <a:buSzPts val="600"/>
              <a:buNone/>
            </a:pPr>
            <a:r>
              <a:rPr lang="en-US" dirty="0"/>
              <a:t> </a:t>
            </a:r>
          </a:p>
          <a:p>
            <a:pPr marL="0" lvl="0" indent="0">
              <a:buClr>
                <a:srgbClr val="273D40"/>
              </a:buClr>
              <a:buSzPts val="600"/>
              <a:buNone/>
            </a:pPr>
            <a:r>
              <a:rPr lang="en-US" dirty="0"/>
              <a:t>The following slides demonstrate actual interviews done at school. In brief, all interviewees agree that there are more advantages than disadvantages when improving sports in school. </a:t>
            </a:r>
            <a:endParaRPr dirty="0"/>
          </a:p>
        </p:txBody>
      </p:sp>
      <p:pic>
        <p:nvPicPr>
          <p:cNvPr id="1951" name="Google Shape;1951;p40"/>
          <p:cNvPicPr preferRelativeResize="0"/>
          <p:nvPr/>
        </p:nvPicPr>
        <p:blipFill rotWithShape="1">
          <a:blip r:embed="rId3">
            <a:alphaModFix/>
          </a:blip>
          <a:srcRect r="1787"/>
          <a:stretch/>
        </p:blipFill>
        <p:spPr>
          <a:xfrm>
            <a:off x="4572000" y="1405775"/>
            <a:ext cx="4381925" cy="2979051"/>
          </a:xfrm>
          <a:prstGeom prst="rect">
            <a:avLst/>
          </a:prstGeom>
          <a:noFill/>
          <a:ln w="19050" cap="flat" cmpd="sng">
            <a:solidFill>
              <a:schemeClr val="dk1"/>
            </a:solidFill>
            <a:prstDash val="solid"/>
            <a:round/>
            <a:headEnd type="none" w="sm" len="sm"/>
            <a:tailEnd type="none" w="sm" len="s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20"/>
        <p:cNvGrpSpPr/>
        <p:nvPr/>
      </p:nvGrpSpPr>
      <p:grpSpPr>
        <a:xfrm>
          <a:off x="0" y="0"/>
          <a:ext cx="0" cy="0"/>
          <a:chOff x="0" y="0"/>
          <a:chExt cx="0" cy="0"/>
        </a:xfrm>
      </p:grpSpPr>
      <p:sp>
        <p:nvSpPr>
          <p:cNvPr id="2321" name="Google Shape;2321;p46"/>
          <p:cNvSpPr txBox="1">
            <a:spLocks noGrp="1"/>
          </p:cNvSpPr>
          <p:nvPr>
            <p:ph type="title"/>
          </p:nvPr>
        </p:nvSpPr>
        <p:spPr>
          <a:xfrm rot="-30146">
            <a:off x="2057453" y="446678"/>
            <a:ext cx="5029093"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What we did</a:t>
            </a:r>
            <a:endParaRPr dirty="0"/>
          </a:p>
        </p:txBody>
      </p:sp>
      <p:sp>
        <p:nvSpPr>
          <p:cNvPr id="2322" name="Google Shape;2322;p46"/>
          <p:cNvSpPr txBox="1">
            <a:spLocks noGrp="1"/>
          </p:cNvSpPr>
          <p:nvPr>
            <p:ph type="subTitle" idx="1"/>
          </p:nvPr>
        </p:nvSpPr>
        <p:spPr>
          <a:xfrm rot="-66132">
            <a:off x="1164806" y="1699276"/>
            <a:ext cx="3388330" cy="199385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dirty="0"/>
              <a:t>Interviewed</a:t>
            </a:r>
          </a:p>
          <a:p>
            <a:pPr marL="0" lvl="0" indent="0" algn="ctr" rtl="0">
              <a:spcBef>
                <a:spcPts val="0"/>
              </a:spcBef>
              <a:spcAft>
                <a:spcPts val="0"/>
              </a:spcAft>
              <a:buNone/>
            </a:pPr>
            <a:r>
              <a:rPr lang="en-US" sz="3200" dirty="0"/>
              <a:t>group</a:t>
            </a:r>
            <a:endParaRPr sz="3200" dirty="0"/>
          </a:p>
        </p:txBody>
      </p:sp>
      <p:sp>
        <p:nvSpPr>
          <p:cNvPr id="2324" name="Google Shape;2324;p46"/>
          <p:cNvSpPr txBox="1">
            <a:spLocks noGrp="1"/>
          </p:cNvSpPr>
          <p:nvPr>
            <p:ph type="subTitle" idx="3"/>
          </p:nvPr>
        </p:nvSpPr>
        <p:spPr>
          <a:xfrm>
            <a:off x="4623994" y="1906969"/>
            <a:ext cx="3496244" cy="174999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t>We chose to interview 4 people, a physical education teacher, school counselor and two students to </a:t>
            </a:r>
            <a:r>
              <a:rPr lang="en-US" sz="2000" b="1" dirty="0"/>
              <a:t>represent different opinions</a:t>
            </a:r>
            <a:r>
              <a:rPr lang="en-US" sz="2000" dirty="0"/>
              <a:t>.</a:t>
            </a:r>
            <a:endParaRP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1099464" y="1905000"/>
            <a:ext cx="6945071" cy="2240117"/>
          </a:xfrm>
        </p:spPr>
        <p:txBody>
          <a:bodyPr/>
          <a:lstStyle/>
          <a:p>
            <a:pPr marL="0" lvl="0" indent="0" algn="just">
              <a:buClr>
                <a:srgbClr val="273D40"/>
              </a:buClr>
              <a:buSzPts val="600"/>
            </a:pPr>
            <a:r>
              <a:rPr lang="en-US" sz="1700" dirty="0"/>
              <a:t>Our interviews resulted </a:t>
            </a:r>
            <a:r>
              <a:rPr lang="en-US" sz="1700" b="1" dirty="0"/>
              <a:t>in an agreement </a:t>
            </a:r>
            <a:r>
              <a:rPr lang="en-US" sz="1700" dirty="0"/>
              <a:t>of all interviewees on the </a:t>
            </a:r>
            <a:r>
              <a:rPr lang="en-US" sz="1700" b="1" dirty="0"/>
              <a:t>benefits</a:t>
            </a:r>
            <a:r>
              <a:rPr lang="en-US" sz="1700" dirty="0"/>
              <a:t> of adding and improving </a:t>
            </a:r>
            <a:r>
              <a:rPr lang="en-US" sz="1700" b="1" dirty="0"/>
              <a:t>sports in school </a:t>
            </a:r>
            <a:r>
              <a:rPr lang="en-US" sz="1700" dirty="0"/>
              <a:t>with many </a:t>
            </a:r>
            <a:r>
              <a:rPr lang="en-US" sz="1700" b="1" dirty="0"/>
              <a:t>suggestions including</a:t>
            </a:r>
            <a:r>
              <a:rPr lang="en-US" sz="1700" dirty="0"/>
              <a:t> increasing </a:t>
            </a:r>
            <a:r>
              <a:rPr lang="en-US" sz="1700" b="1" dirty="0"/>
              <a:t>the sports lessons, adding a gym </a:t>
            </a:r>
            <a:r>
              <a:rPr lang="en-US" sz="1700" dirty="0"/>
              <a:t>and participating in more tournaments. Encouraging sports at school is vital mainly to enhance the wellbeing of students mentally and physically, and </a:t>
            </a:r>
            <a:r>
              <a:rPr lang="en-US" sz="1700" b="1" dirty="0"/>
              <a:t>reflect positively </a:t>
            </a:r>
            <a:r>
              <a:rPr lang="en-US" sz="1700" dirty="0"/>
              <a:t>on their academic performance and life style as it helps prevent many diseases and most importantly can help us lead a happier and healthier life. Interviewees also thought there might be disadvantages to boosting sports due to some drawbacks they saw such as the </a:t>
            </a:r>
            <a:r>
              <a:rPr lang="en-US" sz="1700" b="1" dirty="0"/>
              <a:t>possibility of the distraction of some students</a:t>
            </a:r>
            <a:r>
              <a:rPr lang="en-US" sz="1700" dirty="0"/>
              <a:t> and drifting away from classes and also some were concerned of the added of extra costs to the school administration. </a:t>
            </a:r>
          </a:p>
          <a:p>
            <a:pPr algn="just"/>
            <a:endParaRPr lang="en-US" sz="1700" dirty="0"/>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a:solidFill>
            <a:schemeClr val="bg2"/>
          </a:solidFill>
        </p:spPr>
        <p:txBody>
          <a:bodyPr/>
          <a:lstStyle/>
          <a:p>
            <a:r>
              <a:rPr lang="en-US" sz="3600" dirty="0"/>
              <a:t>Conclusion</a:t>
            </a:r>
            <a:endParaRPr lang="en-US" dirty="0"/>
          </a:p>
        </p:txBody>
      </p:sp>
    </p:spTree>
    <p:extLst>
      <p:ext uri="{BB962C8B-B14F-4D97-AF65-F5344CB8AC3E}">
        <p14:creationId xmlns:p14="http://schemas.microsoft.com/office/powerpoint/2010/main" val="227881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1845"/>
        <p:cNvGrpSpPr/>
        <p:nvPr/>
      </p:nvGrpSpPr>
      <p:grpSpPr>
        <a:xfrm>
          <a:off x="0" y="0"/>
          <a:ext cx="0" cy="0"/>
          <a:chOff x="0" y="0"/>
          <a:chExt cx="0" cy="0"/>
        </a:xfrm>
      </p:grpSpPr>
      <p:sp>
        <p:nvSpPr>
          <p:cNvPr id="1846" name="Google Shape;1846;p38"/>
          <p:cNvSpPr txBox="1">
            <a:spLocks noGrp="1"/>
          </p:cNvSpPr>
          <p:nvPr>
            <p:ph type="title"/>
          </p:nvPr>
        </p:nvSpPr>
        <p:spPr>
          <a:xfrm>
            <a:off x="528271" y="2019871"/>
            <a:ext cx="2944974" cy="756601"/>
          </a:xfrm>
          <a:prstGeom prst="rect">
            <a:avLst/>
          </a:prstGeom>
        </p:spPr>
        <p:txBody>
          <a:bodyPr spcFirstLastPara="1" wrap="square" lIns="91425" tIns="91425" rIns="91425" bIns="91425" anchor="ctr" anchorCtr="0">
            <a:noAutofit/>
          </a:bodyPr>
          <a:lstStyle/>
          <a:p>
            <a:r>
              <a:rPr lang="en-US" dirty="0">
                <a:sym typeface="Roboto"/>
              </a:rPr>
              <a:t>Physical education</a:t>
            </a:r>
            <a:r>
              <a:rPr lang="en-US" dirty="0"/>
              <a:t> teacher</a:t>
            </a:r>
            <a:endParaRPr dirty="0"/>
          </a:p>
        </p:txBody>
      </p:sp>
      <p:sp>
        <p:nvSpPr>
          <p:cNvPr id="1847" name="Google Shape;1847;p38"/>
          <p:cNvSpPr txBox="1">
            <a:spLocks noGrp="1"/>
          </p:cNvSpPr>
          <p:nvPr>
            <p:ph type="title" idx="2"/>
          </p:nvPr>
        </p:nvSpPr>
        <p:spPr>
          <a:xfrm rot="-121265">
            <a:off x="1522633" y="1222935"/>
            <a:ext cx="731555" cy="73155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3" action="ppaction://hlinksldjump">
                  <a:extLst>
                    <a:ext uri="{A12FA001-AC4F-418D-AE19-62706E023703}">
                      <ahyp:hlinkClr xmlns:ahyp="http://schemas.microsoft.com/office/drawing/2018/hyperlinkcolor" val="tx"/>
                    </a:ext>
                  </a:extLst>
                </a:hlinkClick>
              </a:rPr>
              <a:t>01</a:t>
            </a:r>
            <a:endParaRPr dirty="0">
              <a:solidFill>
                <a:schemeClr val="tx1"/>
              </a:solidFill>
              <a:hlinkClick r:id="rId3" action="ppaction://hlinksldjump">
                <a:extLst>
                  <a:ext uri="{A12FA001-AC4F-418D-AE19-62706E023703}">
                    <ahyp:hlinkClr xmlns:ahyp="http://schemas.microsoft.com/office/drawing/2018/hyperlinkcolor" val="tx"/>
                  </a:ext>
                </a:extLst>
              </a:hlinkClick>
            </a:endParaRPr>
          </a:p>
        </p:txBody>
      </p:sp>
      <p:sp>
        <p:nvSpPr>
          <p:cNvPr id="1849" name="Google Shape;1849;p38"/>
          <p:cNvSpPr txBox="1">
            <a:spLocks noGrp="1"/>
          </p:cNvSpPr>
          <p:nvPr>
            <p:ph type="title" idx="3"/>
          </p:nvPr>
        </p:nvSpPr>
        <p:spPr>
          <a:xfrm>
            <a:off x="3291037" y="2195763"/>
            <a:ext cx="2561925" cy="365700"/>
          </a:xfrm>
          <a:prstGeom prst="rect">
            <a:avLst/>
          </a:prstGeom>
        </p:spPr>
        <p:txBody>
          <a:bodyPr spcFirstLastPara="1" wrap="square" lIns="91425" tIns="91425" rIns="91425" bIns="91425" anchor="ctr" anchorCtr="0">
            <a:noAutofit/>
          </a:bodyPr>
          <a:lstStyle/>
          <a:p>
            <a:pPr lvl="0"/>
            <a:r>
              <a:rPr lang="en-US" dirty="0"/>
              <a:t>School counselor</a:t>
            </a:r>
            <a:endParaRPr dirty="0"/>
          </a:p>
        </p:txBody>
      </p:sp>
      <p:sp>
        <p:nvSpPr>
          <p:cNvPr id="1850" name="Google Shape;1850;p38"/>
          <p:cNvSpPr txBox="1">
            <a:spLocks noGrp="1"/>
          </p:cNvSpPr>
          <p:nvPr>
            <p:ph type="title" idx="4"/>
          </p:nvPr>
        </p:nvSpPr>
        <p:spPr>
          <a:xfrm rot="-119856">
            <a:off x="4206288" y="1223088"/>
            <a:ext cx="731545" cy="731545"/>
          </a:xfrm>
          <a:prstGeom prst="rect">
            <a:avLst/>
          </a:prstGeom>
          <a:solidFill>
            <a:schemeClr val="accent3"/>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4" action="ppaction://hlinksldjump">
                  <a:extLst>
                    <a:ext uri="{A12FA001-AC4F-418D-AE19-62706E023703}">
                      <ahyp:hlinkClr xmlns:ahyp="http://schemas.microsoft.com/office/drawing/2018/hyperlinkcolor" val="tx"/>
                    </a:ext>
                  </a:extLst>
                </a:hlinkClick>
              </a:rPr>
              <a:t>02</a:t>
            </a:r>
            <a:endParaRPr dirty="0">
              <a:solidFill>
                <a:schemeClr val="tx1"/>
              </a:solidFill>
              <a:hlinkClick r:id="rId4" action="ppaction://hlinksldjump">
                <a:extLst>
                  <a:ext uri="{A12FA001-AC4F-418D-AE19-62706E023703}">
                    <ahyp:hlinkClr xmlns:ahyp="http://schemas.microsoft.com/office/drawing/2018/hyperlinkcolor" val="tx"/>
                  </a:ext>
                </a:extLst>
              </a:hlinkClick>
            </a:endParaRPr>
          </a:p>
        </p:txBody>
      </p:sp>
      <p:sp>
        <p:nvSpPr>
          <p:cNvPr id="1852" name="Google Shape;1852;p38"/>
          <p:cNvSpPr txBox="1">
            <a:spLocks noGrp="1"/>
          </p:cNvSpPr>
          <p:nvPr>
            <p:ph type="title" idx="6"/>
          </p:nvPr>
        </p:nvSpPr>
        <p:spPr>
          <a:xfrm>
            <a:off x="6087600" y="1993671"/>
            <a:ext cx="2336400" cy="365700"/>
          </a:xfrm>
          <a:prstGeom prst="rect">
            <a:avLst/>
          </a:prstGeom>
        </p:spPr>
        <p:txBody>
          <a:bodyPr spcFirstLastPara="1" wrap="square" lIns="91425" tIns="91425" rIns="91425" bIns="91425" anchor="ctr" anchorCtr="0">
            <a:noAutofit/>
          </a:bodyPr>
          <a:lstStyle/>
          <a:p>
            <a:pPr lvl="0"/>
            <a:r>
              <a:rPr lang="en-US" dirty="0"/>
              <a:t>Student one</a:t>
            </a:r>
            <a:endParaRPr dirty="0"/>
          </a:p>
        </p:txBody>
      </p:sp>
      <p:sp>
        <p:nvSpPr>
          <p:cNvPr id="1853" name="Google Shape;1853;p38"/>
          <p:cNvSpPr txBox="1">
            <a:spLocks noGrp="1"/>
          </p:cNvSpPr>
          <p:nvPr>
            <p:ph type="title" idx="7"/>
          </p:nvPr>
        </p:nvSpPr>
        <p:spPr>
          <a:xfrm rot="-119856">
            <a:off x="6890088" y="1223088"/>
            <a:ext cx="731545" cy="731545"/>
          </a:xfrm>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5" action="ppaction://hlinksldjump">
                  <a:extLst>
                    <a:ext uri="{A12FA001-AC4F-418D-AE19-62706E023703}">
                      <ahyp:hlinkClr xmlns:ahyp="http://schemas.microsoft.com/office/drawing/2018/hyperlinkcolor" val="tx"/>
                    </a:ext>
                  </a:extLst>
                </a:hlinkClick>
              </a:rPr>
              <a:t>03</a:t>
            </a:r>
            <a:endParaRPr dirty="0">
              <a:solidFill>
                <a:schemeClr val="tx1"/>
              </a:solidFill>
            </a:endParaRPr>
          </a:p>
        </p:txBody>
      </p:sp>
      <p:sp>
        <p:nvSpPr>
          <p:cNvPr id="1855" name="Google Shape;1855;p38"/>
          <p:cNvSpPr txBox="1">
            <a:spLocks noGrp="1"/>
          </p:cNvSpPr>
          <p:nvPr>
            <p:ph type="title" idx="9"/>
          </p:nvPr>
        </p:nvSpPr>
        <p:spPr>
          <a:xfrm>
            <a:off x="720000" y="3780596"/>
            <a:ext cx="2336400" cy="365700"/>
          </a:xfrm>
          <a:prstGeom prst="rect">
            <a:avLst/>
          </a:prstGeom>
        </p:spPr>
        <p:txBody>
          <a:bodyPr spcFirstLastPara="1" wrap="square" lIns="91425" tIns="91425" rIns="91425" bIns="91425" anchor="ctr" anchorCtr="0">
            <a:noAutofit/>
          </a:bodyPr>
          <a:lstStyle/>
          <a:p>
            <a:pPr lvl="0"/>
            <a:r>
              <a:rPr lang="en-US" dirty="0"/>
              <a:t>Student two</a:t>
            </a:r>
            <a:endParaRPr dirty="0"/>
          </a:p>
        </p:txBody>
      </p:sp>
      <p:sp>
        <p:nvSpPr>
          <p:cNvPr id="1856" name="Google Shape;1856;p38"/>
          <p:cNvSpPr txBox="1">
            <a:spLocks noGrp="1"/>
          </p:cNvSpPr>
          <p:nvPr>
            <p:ph type="title" idx="13"/>
          </p:nvPr>
        </p:nvSpPr>
        <p:spPr>
          <a:xfrm rot="-119856">
            <a:off x="1522488" y="3010013"/>
            <a:ext cx="731545" cy="731545"/>
          </a:xfrm>
          <a:prstGeom prst="rect">
            <a:avLst/>
          </a:prstGeom>
          <a:solidFill>
            <a:schemeClr val="tx2"/>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6" action="ppaction://hlinksldjump">
                  <a:extLst>
                    <a:ext uri="{A12FA001-AC4F-418D-AE19-62706E023703}">
                      <ahyp:hlinkClr xmlns:ahyp="http://schemas.microsoft.com/office/drawing/2018/hyperlinkcolor" val="tx"/>
                    </a:ext>
                  </a:extLst>
                </a:hlinkClick>
              </a:rPr>
              <a:t>04</a:t>
            </a:r>
            <a:endParaRPr dirty="0">
              <a:solidFill>
                <a:schemeClr val="tx1"/>
              </a:solidFill>
              <a:hlinkClick r:id="rId6" action="ppaction://hlinksldjump">
                <a:extLst>
                  <a:ext uri="{A12FA001-AC4F-418D-AE19-62706E023703}">
                    <ahyp:hlinkClr xmlns:ahyp="http://schemas.microsoft.com/office/drawing/2018/hyperlinkcolor" val="tx"/>
                  </a:ext>
                </a:extLst>
              </a:hlinkClick>
            </a:endParaRPr>
          </a:p>
        </p:txBody>
      </p:sp>
      <p:sp>
        <p:nvSpPr>
          <p:cNvPr id="1864" name="Google Shape;1864;p38"/>
          <p:cNvSpPr txBox="1">
            <a:spLocks noGrp="1"/>
          </p:cNvSpPr>
          <p:nvPr>
            <p:ph type="title" idx="21"/>
          </p:nvPr>
        </p:nvSpPr>
        <p:spPr>
          <a:xfrm rot="-30015">
            <a:off x="2218308" y="446487"/>
            <a:ext cx="4707479"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Interview episodes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rgbClr val="00B0F0"/>
          </a:solidFill>
        </p:spPr>
        <p:txBody>
          <a:bodyPr spcFirstLastPara="1" wrap="square" lIns="0" tIns="0" rIns="0" bIns="0" anchor="t" anchorCtr="0">
            <a:noAutofit/>
          </a:bodyPr>
          <a:lstStyle/>
          <a:p>
            <a:pPr marL="0" lvl="0" indent="0" algn="ctr" rtl="0">
              <a:spcBef>
                <a:spcPts val="0"/>
              </a:spcBef>
              <a:spcAft>
                <a:spcPts val="0"/>
              </a:spcAft>
              <a:buNone/>
            </a:pPr>
            <a:r>
              <a:rPr lang="en-US" dirty="0"/>
              <a:t>Physical education teacher</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097612"/>
            <a:ext cx="7703996" cy="3785652"/>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I think it is good and fair but it can definitely be improved </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sym typeface="Nunito"/>
              </a:rPr>
              <a:t>the school still needs some facilities, like an </a:t>
            </a:r>
            <a:r>
              <a:rPr lang="en-US" sz="1500" u="sng" dirty="0">
                <a:solidFill>
                  <a:schemeClr val="dk1"/>
                </a:solidFill>
                <a:latin typeface="Nunito"/>
                <a:sym typeface="Nunito"/>
              </a:rPr>
              <a:t>indoor gym </a:t>
            </a:r>
            <a:r>
              <a:rPr lang="en-US" sz="1500" dirty="0">
                <a:solidFill>
                  <a:schemeClr val="dk1"/>
                </a:solidFill>
                <a:latin typeface="Nunito"/>
                <a:sym typeface="Nunito"/>
              </a:rPr>
              <a:t>for the younger students this gym can also be used to add more space for the equipment.  </a:t>
            </a:r>
            <a:endParaRPr lang="en-US" sz="1500" dirty="0">
              <a:solidFill>
                <a:schemeClr val="dk1"/>
              </a:solidFill>
              <a:latin typeface="Nunito"/>
            </a:endParaRP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To educate students and teachers about the benefits and importance of physical activities to their health, and </a:t>
            </a:r>
            <a:r>
              <a:rPr lang="en-US" sz="1500" u="sng" dirty="0">
                <a:solidFill>
                  <a:schemeClr val="dk1"/>
                </a:solidFill>
                <a:latin typeface="Nunito"/>
              </a:rPr>
              <a:t>encourage students to incorporate physical activities in their lifestyle </a:t>
            </a:r>
            <a:r>
              <a:rPr lang="en-US" sz="1500" dirty="0">
                <a:solidFill>
                  <a:schemeClr val="dk1"/>
                </a:solidFill>
                <a:latin typeface="Nunito"/>
              </a:rPr>
              <a:t>not only in school classes.</a:t>
            </a:r>
          </a:p>
          <a:p>
            <a:r>
              <a:rPr lang="en-US" sz="1500" dirty="0">
                <a:solidFill>
                  <a:schemeClr val="dk1"/>
                </a:solidFill>
                <a:latin typeface="Nunito"/>
              </a:rPr>
              <a:t>we can also try to increase the number of participating of students in physical activity events, adding more physical education classes and make them more fun and have more interactions, not only by plating different sports, but also teach them theory about the topic.</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of course it is, since it increases blood circulation and oxygen supply for the brain which help the students be more focused and more productive.</a:t>
            </a:r>
            <a:endParaRPr lang="en-US" sz="1500" dirty="0">
              <a:solidFill>
                <a:schemeClr val="dk1"/>
              </a:solidFill>
              <a:latin typeface="Nunito"/>
              <a:sym typeface="Nunito"/>
            </a:endParaRPr>
          </a:p>
        </p:txBody>
      </p:sp>
      <p:sp>
        <p:nvSpPr>
          <p:cNvPr id="3" name="Action Button: Go Home 2">
            <a:hlinkClick r:id="rId3" action="ppaction://hlinksldjump" highlightClick="1"/>
            <a:extLst>
              <a:ext uri="{FF2B5EF4-FFF2-40B4-BE49-F238E27FC236}">
                <a16:creationId xmlns:a16="http://schemas.microsoft.com/office/drawing/2014/main" id="{AB234C35-03EE-43B9-A6C0-30F716936ED4}"/>
              </a:ext>
            </a:extLst>
          </p:cNvPr>
          <p:cNvSpPr/>
          <p:nvPr/>
        </p:nvSpPr>
        <p:spPr>
          <a:xfrm>
            <a:off x="7756902" y="446417"/>
            <a:ext cx="667103" cy="548721"/>
          </a:xfrm>
          <a:prstGeom prst="actionButtonHom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88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accent3"/>
          </a:solidFill>
        </p:spPr>
        <p:txBody>
          <a:bodyPr spcFirstLastPara="1" wrap="square" lIns="0" tIns="0" rIns="0" bIns="0" anchor="t" anchorCtr="0">
            <a:noAutofit/>
          </a:bodyPr>
          <a:lstStyle/>
          <a:p>
            <a:pPr marL="0" lvl="0" indent="0" algn="ctr" rtl="0">
              <a:spcBef>
                <a:spcPts val="0"/>
              </a:spcBef>
              <a:spcAft>
                <a:spcPts val="0"/>
              </a:spcAft>
              <a:buNone/>
            </a:pPr>
            <a:r>
              <a:rPr lang="en-US" dirty="0"/>
              <a:t>School counselor</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180739"/>
            <a:ext cx="7703996" cy="3585597"/>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They are good so far but there can be many things that can benefit the students in emotional growth, it is also well known that people who practice sports are healthier and happier.</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sym typeface="Nunito"/>
              </a:rPr>
              <a:t>By </a:t>
            </a:r>
            <a:r>
              <a:rPr lang="en-US" sz="1500" u="sng" dirty="0">
                <a:solidFill>
                  <a:schemeClr val="dk1"/>
                </a:solidFill>
                <a:latin typeface="Nunito"/>
                <a:sym typeface="Nunito"/>
              </a:rPr>
              <a:t>focusing on sports during classes that develop strong social bonds</a:t>
            </a:r>
            <a:r>
              <a:rPr lang="en-US" sz="1500" dirty="0">
                <a:solidFill>
                  <a:schemeClr val="dk1"/>
                </a:solidFill>
                <a:latin typeface="Nunito"/>
                <a:sym typeface="Nunito"/>
              </a:rPr>
              <a:t> and team work.</a:t>
            </a:r>
            <a:endParaRPr lang="en-US" sz="1500" dirty="0">
              <a:solidFill>
                <a:schemeClr val="dk1"/>
              </a:solidFill>
              <a:latin typeface="Nunito"/>
            </a:endParaRP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To work more on teaching the children to lose, and knowing that if they lose it isn’t the end of their world and be a good sport, the teachers should focus on the strength of the sport of each student, making sure they participate in sport they are good at, to improve their </a:t>
            </a:r>
            <a:r>
              <a:rPr lang="en-US" sz="1500" u="sng" dirty="0">
                <a:solidFill>
                  <a:schemeClr val="dk1"/>
                </a:solidFill>
                <a:latin typeface="Nunito"/>
              </a:rPr>
              <a:t>self-esteem </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Of course it does, because if the students are </a:t>
            </a:r>
            <a:r>
              <a:rPr lang="en-US" sz="1500" u="sng" dirty="0">
                <a:solidFill>
                  <a:schemeClr val="dk1"/>
                </a:solidFill>
                <a:latin typeface="Nunito"/>
              </a:rPr>
              <a:t>mentally stable</a:t>
            </a:r>
            <a:r>
              <a:rPr lang="en-US" sz="1500" dirty="0">
                <a:solidFill>
                  <a:schemeClr val="dk1"/>
                </a:solidFill>
                <a:latin typeface="Nunito"/>
              </a:rPr>
              <a:t> and happy they will preform better in all subjects and overall. However </a:t>
            </a:r>
            <a:r>
              <a:rPr lang="en-US" sz="1500" u="sng" dirty="0">
                <a:solidFill>
                  <a:schemeClr val="dk1"/>
                </a:solidFill>
                <a:latin typeface="Nunito"/>
              </a:rPr>
              <a:t>some students might skip or be late to some classes</a:t>
            </a:r>
            <a:r>
              <a:rPr lang="en-US" sz="1500" dirty="0">
                <a:solidFill>
                  <a:schemeClr val="dk1"/>
                </a:solidFill>
                <a:latin typeface="Nunito"/>
              </a:rPr>
              <a:t> due to being in the gym so there are some </a:t>
            </a:r>
            <a:r>
              <a:rPr lang="en-US" sz="1500" u="sng" dirty="0">
                <a:solidFill>
                  <a:schemeClr val="dk1"/>
                </a:solidFill>
                <a:latin typeface="Nunito"/>
              </a:rPr>
              <a:t>drawbacks</a:t>
            </a:r>
            <a:r>
              <a:rPr lang="en-US" sz="1500" dirty="0">
                <a:solidFill>
                  <a:schemeClr val="dk1"/>
                </a:solidFill>
                <a:latin typeface="Nunito"/>
              </a:rPr>
              <a:t> too.</a:t>
            </a:r>
            <a:endParaRPr lang="en-US" sz="1500" dirty="0">
              <a:solidFill>
                <a:schemeClr val="dk1"/>
              </a:solidFill>
              <a:latin typeface="Nunito"/>
              <a:sym typeface="Nunito"/>
            </a:endParaRPr>
          </a:p>
        </p:txBody>
      </p:sp>
      <p:sp>
        <p:nvSpPr>
          <p:cNvPr id="74" name="Action Button: Go Home 73">
            <a:hlinkClick r:id="rId3" action="ppaction://hlinksldjump" highlightClick="1"/>
            <a:extLst>
              <a:ext uri="{FF2B5EF4-FFF2-40B4-BE49-F238E27FC236}">
                <a16:creationId xmlns:a16="http://schemas.microsoft.com/office/drawing/2014/main" id="{41DBFBE0-39C6-43B0-B3B7-90558D7D5827}"/>
              </a:ext>
            </a:extLst>
          </p:cNvPr>
          <p:cNvSpPr/>
          <p:nvPr/>
        </p:nvSpPr>
        <p:spPr>
          <a:xfrm>
            <a:off x="7756902" y="446417"/>
            <a:ext cx="667103" cy="548721"/>
          </a:xfrm>
          <a:prstGeom prst="actionButtonHome">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8313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accent1"/>
          </a:solidFill>
        </p:spPr>
        <p:txBody>
          <a:bodyPr spcFirstLastPara="1" wrap="square" lIns="0" tIns="0" rIns="0" bIns="0" anchor="t" anchorCtr="0">
            <a:noAutofit/>
          </a:bodyPr>
          <a:lstStyle/>
          <a:p>
            <a:pPr marL="0" lvl="0" indent="0" algn="ctr" rtl="0">
              <a:spcBef>
                <a:spcPts val="0"/>
              </a:spcBef>
              <a:spcAft>
                <a:spcPts val="0"/>
              </a:spcAft>
              <a:buNone/>
            </a:pPr>
            <a:r>
              <a:rPr lang="en-US" dirty="0"/>
              <a:t>Student one</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203410"/>
            <a:ext cx="7879885" cy="3554819"/>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I think there are multiple sports that are offered in school, and that there is a </a:t>
            </a:r>
            <a:r>
              <a:rPr lang="en-US" sz="1500" u="sng" dirty="0">
                <a:solidFill>
                  <a:schemeClr val="dk1"/>
                </a:solidFill>
                <a:latin typeface="Nunito"/>
                <a:sym typeface="Nunito"/>
              </a:rPr>
              <a:t>wide variety of the sports </a:t>
            </a:r>
            <a:r>
              <a:rPr lang="en-US" sz="1500" dirty="0">
                <a:solidFill>
                  <a:schemeClr val="dk1"/>
                </a:solidFill>
                <a:latin typeface="Nunito"/>
                <a:sym typeface="Nunito"/>
              </a:rPr>
              <a:t>we can play</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rPr>
              <a:t>There should be specific classes for improving skills, and for sport teachers to take physical education more seriously,</a:t>
            </a:r>
          </a:p>
          <a:p>
            <a:r>
              <a:rPr lang="en-US" sz="1500" u="sng" dirty="0">
                <a:solidFill>
                  <a:schemeClr val="dk1"/>
                </a:solidFill>
                <a:latin typeface="Nunito"/>
              </a:rPr>
              <a:t>Adding a physical education lesson </a:t>
            </a:r>
            <a:r>
              <a:rPr lang="en-US" sz="1500" dirty="0">
                <a:solidFill>
                  <a:schemeClr val="dk1"/>
                </a:solidFill>
                <a:latin typeface="Nunito"/>
              </a:rPr>
              <a:t>to the week can also help, one of them having to do physical sports and the other is theory lessons helping students understand sports more.</a:t>
            </a: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There should be more classes as physical education doesn't only affect the physical body, but also the mental state of the student, which will be helpful for them during school hours and helps them give better performance.</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definitely because students can get a lot of stress from classes, and physical education </a:t>
            </a:r>
            <a:r>
              <a:rPr lang="en-US" sz="1500" u="sng" dirty="0">
                <a:solidFill>
                  <a:schemeClr val="dk1"/>
                </a:solidFill>
                <a:latin typeface="Nunito"/>
              </a:rPr>
              <a:t>relieves that stress </a:t>
            </a:r>
            <a:r>
              <a:rPr lang="en-US" sz="1500" dirty="0">
                <a:solidFill>
                  <a:schemeClr val="dk1"/>
                </a:solidFill>
                <a:latin typeface="Nunito"/>
              </a:rPr>
              <a:t>especially in exam periods.</a:t>
            </a:r>
          </a:p>
        </p:txBody>
      </p:sp>
      <p:sp>
        <p:nvSpPr>
          <p:cNvPr id="74" name="Action Button: Go Home 73">
            <a:hlinkClick r:id="rId3" action="ppaction://hlinksldjump" highlightClick="1"/>
            <a:extLst>
              <a:ext uri="{FF2B5EF4-FFF2-40B4-BE49-F238E27FC236}">
                <a16:creationId xmlns:a16="http://schemas.microsoft.com/office/drawing/2014/main" id="{C272487A-F7A4-4514-A513-D2A411EFCE3D}"/>
              </a:ext>
            </a:extLst>
          </p:cNvPr>
          <p:cNvSpPr/>
          <p:nvPr/>
        </p:nvSpPr>
        <p:spPr>
          <a:xfrm>
            <a:off x="7756902" y="446417"/>
            <a:ext cx="667103" cy="548721"/>
          </a:xfrm>
          <a:prstGeom prst="actionButtonHome">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051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tx2"/>
          </a:solidFill>
        </p:spPr>
        <p:txBody>
          <a:bodyPr spcFirstLastPara="1" wrap="square" lIns="0" tIns="0" rIns="0" bIns="0" anchor="t" anchorCtr="0">
            <a:noAutofit/>
          </a:bodyPr>
          <a:lstStyle/>
          <a:p>
            <a:pPr marL="0" lvl="0" indent="0" algn="ctr" rtl="0">
              <a:spcBef>
                <a:spcPts val="0"/>
              </a:spcBef>
              <a:spcAft>
                <a:spcPts val="0"/>
              </a:spcAft>
              <a:buNone/>
            </a:pPr>
            <a:r>
              <a:rPr lang="en-US" dirty="0"/>
              <a:t>Student two</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113260"/>
            <a:ext cx="7703996" cy="3785652"/>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Very good, because they let us have more activities and improve muscles, which is fun and healthy instead of sitting down all day.</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rPr>
              <a:t>Add more physical education lessons and upgrade the stadium to include more sport types, like </a:t>
            </a:r>
            <a:r>
              <a:rPr lang="en-US" sz="1500" u="sng" dirty="0">
                <a:solidFill>
                  <a:schemeClr val="dk1"/>
                </a:solidFill>
                <a:latin typeface="Nunito"/>
              </a:rPr>
              <a:t>yoga classes.</a:t>
            </a: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Adding more sport classes can help students in their mental and physical health, giving them a skill, and improves their exercise.</a:t>
            </a:r>
          </a:p>
          <a:p>
            <a:r>
              <a:rPr lang="en-US" sz="1500" dirty="0">
                <a:solidFill>
                  <a:schemeClr val="dk1"/>
                </a:solidFill>
                <a:latin typeface="Nunito"/>
              </a:rPr>
              <a:t>If we can add a underground </a:t>
            </a:r>
            <a:r>
              <a:rPr lang="en-US" sz="1500" u="sng" dirty="0">
                <a:solidFill>
                  <a:schemeClr val="dk1"/>
                </a:solidFill>
                <a:latin typeface="Nunito"/>
              </a:rPr>
              <a:t>gym</a:t>
            </a:r>
            <a:r>
              <a:rPr lang="en-US" sz="1500" dirty="0">
                <a:solidFill>
                  <a:schemeClr val="dk1"/>
                </a:solidFill>
                <a:latin typeface="Nunito"/>
              </a:rPr>
              <a:t> it will be really nice, although there may be a need for </a:t>
            </a:r>
            <a:r>
              <a:rPr lang="en-US" sz="1500" u="sng" dirty="0">
                <a:solidFill>
                  <a:schemeClr val="dk1"/>
                </a:solidFill>
                <a:latin typeface="Nunito"/>
              </a:rPr>
              <a:t>extra costs for the maintenance and workers to run the gym</a:t>
            </a:r>
            <a:r>
              <a:rPr lang="en-US" sz="1500" dirty="0">
                <a:solidFill>
                  <a:schemeClr val="dk1"/>
                </a:solidFill>
                <a:latin typeface="Nunito"/>
              </a:rPr>
              <a:t>.</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because students will learn to have sport spirit and teamwork. Sports also relief stress and minimizes unnecessary leaving of classes or the need to walk around because they already vented their stress away in sports.</a:t>
            </a:r>
          </a:p>
          <a:p>
            <a:r>
              <a:rPr lang="en-US" sz="1500" dirty="0">
                <a:solidFill>
                  <a:schemeClr val="dk1"/>
                </a:solidFill>
                <a:latin typeface="Nunito"/>
              </a:rPr>
              <a:t>Extra sports can also </a:t>
            </a:r>
            <a:r>
              <a:rPr lang="en-US" sz="1500" u="sng" dirty="0">
                <a:solidFill>
                  <a:schemeClr val="dk1"/>
                </a:solidFill>
                <a:latin typeface="Nunito"/>
              </a:rPr>
              <a:t>help physical wellbeing especially for overweight students</a:t>
            </a:r>
            <a:r>
              <a:rPr lang="en-US" sz="1500" dirty="0">
                <a:solidFill>
                  <a:schemeClr val="dk1"/>
                </a:solidFill>
                <a:latin typeface="Nunito"/>
              </a:rPr>
              <a:t>.</a:t>
            </a:r>
          </a:p>
        </p:txBody>
      </p:sp>
      <p:sp>
        <p:nvSpPr>
          <p:cNvPr id="74" name="Action Button: Go Home 73">
            <a:hlinkClick r:id="rId3" action="ppaction://hlinksldjump" highlightClick="1"/>
            <a:extLst>
              <a:ext uri="{FF2B5EF4-FFF2-40B4-BE49-F238E27FC236}">
                <a16:creationId xmlns:a16="http://schemas.microsoft.com/office/drawing/2014/main" id="{3113285F-379B-4975-9652-8DD50597093B}"/>
              </a:ext>
            </a:extLst>
          </p:cNvPr>
          <p:cNvSpPr/>
          <p:nvPr/>
        </p:nvSpPr>
        <p:spPr>
          <a:xfrm>
            <a:off x="7756902" y="446417"/>
            <a:ext cx="667103" cy="548721"/>
          </a:xfrm>
          <a:prstGeom prst="actionButtonHome">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6289076"/>
      </p:ext>
    </p:extLst>
  </p:cSld>
  <p:clrMapOvr>
    <a:masterClrMapping/>
  </p:clrMapOvr>
</p:sld>
</file>

<file path=ppt/theme/theme1.xml><?xml version="1.0" encoding="utf-8"?>
<a:theme xmlns:a="http://schemas.openxmlformats.org/drawingml/2006/main" name="P.E. Subject for Middle School - 6th Grade: Sports &amp; Games by Slidesgo">
  <a:themeElements>
    <a:clrScheme name="Simple Light">
      <a:dk1>
        <a:srgbClr val="241826"/>
      </a:dk1>
      <a:lt1>
        <a:srgbClr val="FFFFFF"/>
      </a:lt1>
      <a:dk2>
        <a:srgbClr val="EA942B"/>
      </a:dk2>
      <a:lt2>
        <a:srgbClr val="F5D550"/>
      </a:lt2>
      <a:accent1>
        <a:srgbClr val="DE5344"/>
      </a:accent1>
      <a:accent2>
        <a:srgbClr val="E15C7A"/>
      </a:accent2>
      <a:accent3>
        <a:srgbClr val="E5859B"/>
      </a:accent3>
      <a:accent4>
        <a:srgbClr val="01A7CF"/>
      </a:accent4>
      <a:accent5>
        <a:srgbClr val="C9E0E6"/>
      </a:accent5>
      <a:accent6>
        <a:srgbClr val="E7E8ED"/>
      </a:accent6>
      <a:hlink>
        <a:srgbClr val="24182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1630</TotalTime>
  <Words>1344</Words>
  <Application>Microsoft Office PowerPoint</Application>
  <PresentationFormat>On-screen Show (16:9)</PresentationFormat>
  <Paragraphs>82</Paragraphs>
  <Slides>13</Slides>
  <Notes>8</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Nunito</vt:lpstr>
      <vt:lpstr>Arial</vt:lpstr>
      <vt:lpstr>Bebas Neue</vt:lpstr>
      <vt:lpstr>Google Sans</vt:lpstr>
      <vt:lpstr>Roboto</vt:lpstr>
      <vt:lpstr>Open Sans</vt:lpstr>
      <vt:lpstr>P.E. Subject for Middle School - 6th Grade: Sports &amp; Games by Slidesgo</vt:lpstr>
      <vt:lpstr>Physical activities in school</vt:lpstr>
      <vt:lpstr>Topic introduction</vt:lpstr>
      <vt:lpstr>What we did</vt:lpstr>
      <vt:lpstr>Conclusion</vt:lpstr>
      <vt:lpstr>Physical education teacher</vt:lpstr>
      <vt:lpstr>Physical education teacher</vt:lpstr>
      <vt:lpstr>School counselor</vt:lpstr>
      <vt:lpstr>Student one</vt:lpstr>
      <vt:lpstr>Student two</vt:lpstr>
      <vt:lpstr>Causes</vt:lpstr>
      <vt:lpstr>Disadvantages</vt:lpstr>
      <vt:lpstr>Finance and costs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education in school</dc:title>
  <dc:creator>LENOVO</dc:creator>
  <cp:lastModifiedBy>user</cp:lastModifiedBy>
  <cp:revision>53</cp:revision>
  <dcterms:modified xsi:type="dcterms:W3CDTF">2023-03-05T18:16:40Z</dcterms:modified>
</cp:coreProperties>
</file>