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DC31-B144-4F4B-A7F4-6824B6ED826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40EBB-C2DC-48C7-94BF-8A60C96F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42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DC31-B144-4F4B-A7F4-6824B6ED826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40EBB-C2DC-48C7-94BF-8A60C96F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8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DC31-B144-4F4B-A7F4-6824B6ED826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40EBB-C2DC-48C7-94BF-8A60C96F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07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DC31-B144-4F4B-A7F4-6824B6ED826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40EBB-C2DC-48C7-94BF-8A60C96F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77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DC31-B144-4F4B-A7F4-6824B6ED826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40EBB-C2DC-48C7-94BF-8A60C96F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8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DC31-B144-4F4B-A7F4-6824B6ED826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40EBB-C2DC-48C7-94BF-8A60C96F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8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DC31-B144-4F4B-A7F4-6824B6ED826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40EBB-C2DC-48C7-94BF-8A60C96F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33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DC31-B144-4F4B-A7F4-6824B6ED826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40EBB-C2DC-48C7-94BF-8A60C96F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62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DC31-B144-4F4B-A7F4-6824B6ED826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40EBB-C2DC-48C7-94BF-8A60C96F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DC31-B144-4F4B-A7F4-6824B6ED826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40EBB-C2DC-48C7-94BF-8A60C96F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DC31-B144-4F4B-A7F4-6824B6ED826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40EBB-C2DC-48C7-94BF-8A60C96F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1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6DC31-B144-4F4B-A7F4-6824B6ED826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40EBB-C2DC-48C7-94BF-8A60C96F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90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8800" dirty="0" smtClean="0"/>
              <a:t>My Business </a:t>
            </a:r>
            <a:r>
              <a:rPr lang="en-US" sz="8800" dirty="0"/>
              <a:t>P</a:t>
            </a:r>
            <a:r>
              <a:rPr lang="en-US" sz="8800" dirty="0" smtClean="0"/>
              <a:t>lan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00B050"/>
                </a:solidFill>
              </a:rPr>
              <a:t>Kareem </a:t>
            </a:r>
            <a:r>
              <a:rPr lang="en-US" sz="4400" dirty="0" err="1">
                <a:solidFill>
                  <a:srgbClr val="00B050"/>
                </a:solidFill>
              </a:rPr>
              <a:t>F</a:t>
            </a:r>
            <a:r>
              <a:rPr lang="en-US" sz="4400" dirty="0" err="1" smtClean="0">
                <a:solidFill>
                  <a:srgbClr val="00B050"/>
                </a:solidFill>
              </a:rPr>
              <a:t>akhouri</a:t>
            </a:r>
            <a:endParaRPr lang="en-US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861376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601831"/>
              </p:ext>
            </p:extLst>
          </p:nvPr>
        </p:nvGraphicFramePr>
        <p:xfrm>
          <a:off x="1801906" y="336176"/>
          <a:ext cx="8511988" cy="617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3136"/>
                <a:gridCol w="4288852"/>
              </a:tblGrid>
              <a:tr h="6172200">
                <a:tc>
                  <a:txBody>
                    <a:bodyPr/>
                    <a:lstStyle/>
                    <a:p>
                      <a:r>
                        <a:rPr lang="en-US" sz="6600" dirty="0" smtClean="0">
                          <a:solidFill>
                            <a:srgbClr val="FFFF00"/>
                          </a:solidFill>
                        </a:rPr>
                        <a:t>BUSINESS</a:t>
                      </a:r>
                      <a:r>
                        <a:rPr lang="en-US" sz="6600" baseline="0" dirty="0" smtClean="0">
                          <a:solidFill>
                            <a:srgbClr val="FFFF00"/>
                          </a:solidFill>
                        </a:rPr>
                        <a:t> IDEA</a:t>
                      </a:r>
                    </a:p>
                    <a:p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</a:rPr>
                        <a:t>Name: </a:t>
                      </a:r>
                      <a:r>
                        <a:rPr lang="en-US" sz="2800" baseline="0" dirty="0" err="1" smtClean="0">
                          <a:solidFill>
                            <a:srgbClr val="FFFF00"/>
                          </a:solidFill>
                        </a:rPr>
                        <a:t>Playstation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</a:rPr>
                        <a:t> store.</a:t>
                      </a:r>
                    </a:p>
                    <a:p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</a:rPr>
                        <a:t>Description : Sell </a:t>
                      </a:r>
                      <a:r>
                        <a:rPr lang="en-US" sz="2800" baseline="0" dirty="0" err="1" smtClean="0">
                          <a:solidFill>
                            <a:srgbClr val="FFFF00"/>
                          </a:solidFill>
                        </a:rPr>
                        <a:t>playstaytion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</a:rPr>
                        <a:t> , covers for the </a:t>
                      </a:r>
                      <a:r>
                        <a:rPr lang="en-US" sz="2800" baseline="0" dirty="0" err="1" smtClean="0">
                          <a:solidFill>
                            <a:srgbClr val="FFFF00"/>
                          </a:solidFill>
                        </a:rPr>
                        <a:t>playstation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</a:rPr>
                        <a:t> , cd’s , and electronic things.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1.To</a:t>
                      </a:r>
                      <a:r>
                        <a:rPr lang="en-US" sz="3200" baseline="0" dirty="0" smtClean="0"/>
                        <a:t> sell </a:t>
                      </a:r>
                      <a:r>
                        <a:rPr lang="en-US" sz="3200" baseline="0" dirty="0" err="1" smtClean="0"/>
                        <a:t>playstation</a:t>
                      </a:r>
                      <a:r>
                        <a:rPr lang="en-US" sz="3200" baseline="0" dirty="0" smtClean="0"/>
                        <a:t> things.</a:t>
                      </a:r>
                    </a:p>
                    <a:p>
                      <a:r>
                        <a:rPr lang="en-US" sz="3200" baseline="0" dirty="0" smtClean="0"/>
                        <a:t>2.To provide goods for customers.</a:t>
                      </a:r>
                    </a:p>
                    <a:p>
                      <a:r>
                        <a:rPr lang="en-US" sz="3200" baseline="0" dirty="0" smtClean="0"/>
                        <a:t>3. People would be exited to buy the new </a:t>
                      </a:r>
                      <a:r>
                        <a:rPr lang="en-US" sz="3200" baseline="0" dirty="0" err="1" smtClean="0"/>
                        <a:t>playstation</a:t>
                      </a:r>
                      <a:r>
                        <a:rPr lang="en-US" sz="3200" baseline="0" dirty="0" smtClean="0"/>
                        <a:t> 5.</a:t>
                      </a:r>
                    </a:p>
                    <a:p>
                      <a:r>
                        <a:rPr lang="en-US" sz="3200" baseline="0" dirty="0" smtClean="0"/>
                        <a:t>4.The name of my business: </a:t>
                      </a:r>
                      <a:r>
                        <a:rPr lang="en-US" sz="3200" baseline="0" dirty="0" err="1" smtClean="0"/>
                        <a:t>Playstation</a:t>
                      </a:r>
                      <a:r>
                        <a:rPr lang="en-US" sz="3200" baseline="0" dirty="0" smtClean="0"/>
                        <a:t> Store.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587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091580"/>
              </p:ext>
            </p:extLst>
          </p:nvPr>
        </p:nvGraphicFramePr>
        <p:xfrm>
          <a:off x="2032000" y="389965"/>
          <a:ext cx="8128000" cy="5795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7776"/>
                <a:gridCol w="3880224"/>
              </a:tblGrid>
              <a:tr h="5795682">
                <a:tc>
                  <a:txBody>
                    <a:bodyPr/>
                    <a:lstStyle/>
                    <a:p>
                      <a:endParaRPr lang="en-US" sz="5400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en-US" sz="540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en-US" sz="5400" smtClean="0">
                          <a:solidFill>
                            <a:srgbClr val="C00000"/>
                          </a:solidFill>
                        </a:rPr>
                        <a:t>Target </a:t>
                      </a:r>
                      <a:r>
                        <a:rPr lang="en-US" sz="4800" dirty="0" smtClean="0">
                          <a:solidFill>
                            <a:srgbClr val="C00000"/>
                          </a:solidFill>
                        </a:rPr>
                        <a:t>Marketing</a:t>
                      </a:r>
                      <a:r>
                        <a:rPr lang="en-US" sz="4800" baseline="0" dirty="0" smtClean="0">
                          <a:solidFill>
                            <a:srgbClr val="C00000"/>
                          </a:solidFill>
                        </a:rPr>
                        <a:t> and demographics</a:t>
                      </a:r>
                      <a:endParaRPr lang="en-US" sz="4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.</a:t>
                      </a:r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I</a:t>
                      </a:r>
                      <a:r>
                        <a:rPr lang="en-US" sz="2400" baseline="0" dirty="0" smtClean="0">
                          <a:solidFill>
                            <a:srgbClr val="FFFF00"/>
                          </a:solidFill>
                        </a:rPr>
                        <a:t> expect my customers 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</a:rPr>
                        <a:t>will be mostly teenagers or sometimes maybe kids.</a:t>
                      </a:r>
                    </a:p>
                    <a:p>
                      <a:r>
                        <a:rPr lang="en-US" sz="28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</a:rPr>
                        <a:t>2.My competitors would be any </a:t>
                      </a:r>
                      <a:r>
                        <a:rPr lang="en-US" sz="2800" baseline="0" dirty="0" err="1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</a:rPr>
                        <a:t>playstation</a:t>
                      </a:r>
                      <a:r>
                        <a:rPr lang="en-US" sz="28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</a:rPr>
                        <a:t> store.</a:t>
                      </a:r>
                      <a:endParaRPr lang="en-US" sz="2800" baseline="0" dirty="0" smtClean="0"/>
                    </a:p>
                    <a:p>
                      <a:r>
                        <a:rPr lang="en-US" sz="2800" baseline="0" dirty="0" smtClean="0">
                          <a:solidFill>
                            <a:srgbClr val="FFC000"/>
                          </a:solidFill>
                        </a:rPr>
                        <a:t>3.The business location is </a:t>
                      </a:r>
                      <a:r>
                        <a:rPr lang="en-US" sz="2800" baseline="0" dirty="0" err="1" smtClean="0">
                          <a:solidFill>
                            <a:srgbClr val="FFC000"/>
                          </a:solidFill>
                        </a:rPr>
                        <a:t>khalda</a:t>
                      </a:r>
                      <a:r>
                        <a:rPr lang="en-US" sz="2800" baseline="0" dirty="0" smtClean="0">
                          <a:solidFill>
                            <a:srgbClr val="FFC000"/>
                          </a:solidFill>
                        </a:rPr>
                        <a:t> and there will be a delivery for the customers who can’t reach us, or </a:t>
                      </a:r>
                      <a:r>
                        <a:rPr lang="en-US" sz="2800" baseline="0" dirty="0" err="1" smtClean="0">
                          <a:solidFill>
                            <a:srgbClr val="FFC000"/>
                          </a:solidFill>
                        </a:rPr>
                        <a:t>dropshipping</a:t>
                      </a:r>
                      <a:r>
                        <a:rPr lang="en-US" sz="2800" baseline="0" dirty="0" smtClean="0">
                          <a:solidFill>
                            <a:srgbClr val="C00000"/>
                          </a:solidFill>
                        </a:rPr>
                        <a:t>.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14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961243"/>
              </p:ext>
            </p:extLst>
          </p:nvPr>
        </p:nvGraphicFramePr>
        <p:xfrm>
          <a:off x="2032000" y="295835"/>
          <a:ext cx="8128000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1259"/>
                <a:gridCol w="4256741"/>
              </a:tblGrid>
              <a:tr h="6064624">
                <a:tc>
                  <a:txBody>
                    <a:bodyPr/>
                    <a:lstStyle/>
                    <a:p>
                      <a:pPr algn="ctr"/>
                      <a:endParaRPr lang="en-US" sz="60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endParaRPr lang="en-US" sz="60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5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Financial Information</a:t>
                      </a:r>
                      <a:endParaRPr lang="en-US" sz="5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 The</a:t>
                      </a:r>
                      <a:r>
                        <a:rPr lang="en-US" sz="2800" baseline="0" dirty="0" smtClean="0"/>
                        <a:t> capital source: from my savings and a little help from my parents.</a:t>
                      </a:r>
                    </a:p>
                    <a:p>
                      <a:r>
                        <a:rPr lang="en-US" sz="2800" dirty="0" smtClean="0"/>
                        <a:t>2.</a:t>
                      </a:r>
                      <a:r>
                        <a:rPr lang="en-US" sz="2800" baseline="0" dirty="0" smtClean="0"/>
                        <a:t>would charge the things in my store less than my </a:t>
                      </a:r>
                      <a:r>
                        <a:rPr lang="en-US" sz="2800" baseline="0" dirty="0" err="1" smtClean="0"/>
                        <a:t>compiteters</a:t>
                      </a:r>
                      <a:r>
                        <a:rPr lang="en-US" sz="2800" baseline="0" dirty="0" smtClean="0"/>
                        <a:t> so the customers would be interested in my store. And provide a simple presents.</a:t>
                      </a:r>
                    </a:p>
                    <a:p>
                      <a:r>
                        <a:rPr lang="en-US" sz="2800" dirty="0" smtClean="0"/>
                        <a:t>3. With</a:t>
                      </a:r>
                      <a:r>
                        <a:rPr lang="en-US" sz="2800" baseline="0" dirty="0" smtClean="0"/>
                        <a:t> the money I make I will open another stores in different area, or countries.</a:t>
                      </a:r>
                    </a:p>
                    <a:p>
                      <a:r>
                        <a:rPr lang="en-US" sz="2800" baseline="0" dirty="0" smtClean="0"/>
                        <a:t>4.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NEVER</a:t>
                      </a:r>
                      <a:r>
                        <a:rPr lang="en-US" sz="2800" baseline="0" dirty="0" smtClean="0"/>
                        <a:t> forget to help poor people.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3094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181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My Business Plan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Business Plan</dc:title>
  <dc:creator>user</dc:creator>
  <cp:lastModifiedBy>user</cp:lastModifiedBy>
  <cp:revision>19</cp:revision>
  <dcterms:created xsi:type="dcterms:W3CDTF">2023-03-06T17:52:10Z</dcterms:created>
  <dcterms:modified xsi:type="dcterms:W3CDTF">2023-03-06T19:07:50Z</dcterms:modified>
</cp:coreProperties>
</file>