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23A43-3F33-4C86-B1A1-563509867D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67965F-073B-4546-ADD7-4B14CAC0B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51249-FE9E-49C4-816B-A6169CF7F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EF8F-AA04-4BD6-BB18-FB2E0FA887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8246B-A5FE-4772-B3F1-BE9F0EC19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C8F75-DADE-4D52-B083-35F1F1B72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E0F6-23DF-4BCE-AE09-C8B9D327E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99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A13C3-7224-4155-91C2-37C1439EE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6ED393-C381-4028-9508-73E85EF3CF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15988-53AF-4C93-878D-1A02FCB4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EF8F-AA04-4BD6-BB18-FB2E0FA887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E5C8B-D15E-4927-BF11-D8F0FCE8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8DA06-4B7F-47C5-8977-589603E13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E0F6-23DF-4BCE-AE09-C8B9D327E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A98764-0E1E-4F36-B91A-B0BFEEE075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89C9B-F716-4DFB-AD3B-5061C9DB3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0902D-532C-4432-AC6D-80866C0D7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EF8F-AA04-4BD6-BB18-FB2E0FA887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B18C4-50FC-4F96-A69B-48D526958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E1330-C638-4110-8C81-B35377239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E0F6-23DF-4BCE-AE09-C8B9D327E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8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B297B-C1DC-422F-B97F-1602E71AB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0E23A-4CE4-44FA-99A6-95570E3EF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5D9C4-9E62-44F8-B992-4233F22DD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EF8F-AA04-4BD6-BB18-FB2E0FA887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F03E0-53F7-4617-89E4-3C664CC5B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03053-1108-4708-A29A-13AD40E55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E0F6-23DF-4BCE-AE09-C8B9D327E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93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3A86C-A128-4E43-8507-EC670CDC8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6222D2-C70B-4CE9-8AC8-478AA2E6B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C4764-AA68-4189-8E4C-523E8B89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EF8F-AA04-4BD6-BB18-FB2E0FA887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7939C-6AA0-41B4-AA32-7378153B8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170F8-25B0-475C-9BEB-54DF93F24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E0F6-23DF-4BCE-AE09-C8B9D327E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5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5BCC8-AD3E-4E23-B14B-6FEAD027B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B9C42-AD45-437C-A811-D64D622BF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2E05EC-88DE-44FF-A39D-F3BAAED2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008A8-2B7E-4440-8FCF-9552E04C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EF8F-AA04-4BD6-BB18-FB2E0FA887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105A9A-EAF1-4937-B183-566242134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92ABC-5FF0-4110-B676-629CFF51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E0F6-23DF-4BCE-AE09-C8B9D327E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4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9F083-5293-4496-BDE9-6587EB27B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25AB2-35C6-4666-9F9F-AA1C640F1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851535-973F-4ABE-B4B6-D3FC3698C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C26220-B058-4C62-8856-55FA22298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A7BFB4-BF81-4322-8D2B-92CC64CD19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E3A2F6-064A-4817-9269-6D3BA621F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EF8F-AA04-4BD6-BB18-FB2E0FA887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265025-D778-446A-BC51-D11246000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CDA34D-CD36-4CA4-AE96-D92778B23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E0F6-23DF-4BCE-AE09-C8B9D327E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01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5D777-72D9-4FA0-920F-9A5C3C7AF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42F39D-DF8B-4B7D-980F-BA145A705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EF8F-AA04-4BD6-BB18-FB2E0FA887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40C67C-5F6A-4A77-96FB-C16D8AE85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D90A76-EDA4-4536-AFD2-2A81B0DB0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E0F6-23DF-4BCE-AE09-C8B9D327E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2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C05FF2-90A7-4A8E-8E68-8687745CA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EF8F-AA04-4BD6-BB18-FB2E0FA887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FA134D-8A1B-4FAA-84B9-9981EE220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C0EE19-E06D-42EC-9602-0548BBAA7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E0F6-23DF-4BCE-AE09-C8B9D327E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93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B9F6B-A819-4E15-AAC2-22F40E15C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D7217-D409-425A-871D-0DE297AC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9FBE10-5A1A-4398-8850-4A29E49BC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868F9F-C956-464E-9B1F-8544F434F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EF8F-AA04-4BD6-BB18-FB2E0FA887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6E4FE-5F73-4F45-964C-1D34021B9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170A48-BE27-46D4-87F3-A3AEB1C46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E0F6-23DF-4BCE-AE09-C8B9D327E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2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1461A-E287-4630-94B4-7518A15F8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6FCFD2-02C2-4780-B311-62E0DC057C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FB261D-596C-4E1E-9429-0D7CEDC89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054741-A3EA-4495-9F10-2C667CDB6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EF8F-AA04-4BD6-BB18-FB2E0FA887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27A14-35FB-4238-8F76-AFD27B26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D49464-8E18-44B1-97A5-C297ECA7D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E0F6-23DF-4BCE-AE09-C8B9D327E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8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40D0B5-35BC-4EA0-B832-9424E4E29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08F89-C222-4B45-8DA6-1F90B935E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0BF9F-F51A-419B-8364-F0FE8572EA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FEF8F-AA04-4BD6-BB18-FB2E0FA887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E56E2-1D7F-452F-8D82-1FD632658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9E605-7AE2-4F3A-93EF-D7E2601F2C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1E0F6-23DF-4BCE-AE09-C8B9D327E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6000" b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F7D5-AFD5-458B-ADA2-527ECBE1B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380" y="120375"/>
            <a:ext cx="3691155" cy="87571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rtl="1"/>
            <a:r>
              <a:rPr lang="ar-JO" dirty="0"/>
              <a:t>أنواع ِ التفكير: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167374-E344-49D2-B3CB-C7745FA3C9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9240" y="2351314"/>
            <a:ext cx="6362237" cy="415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49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B613A-53AE-4A62-9854-3BFC22B91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505" y="303342"/>
            <a:ext cx="4340604" cy="960336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r" rtl="1"/>
            <a:r>
              <a:rPr lang="ar-JO" dirty="0"/>
              <a:t>مهارات ِ التفكيرِ الناقد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390EA9D-E2EC-4D5D-96FB-78BE1DE533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9672" y="1730413"/>
            <a:ext cx="7395682" cy="186578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A4D7F2-5BF2-4733-A5BF-E946C8376F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09" y="4330657"/>
            <a:ext cx="5590345" cy="126366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9370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أنواع ِ التفكير:</vt:lpstr>
      <vt:lpstr>مهارات ِ التفكيرِ الناقد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Rania Hijazin</dc:creator>
  <cp:lastModifiedBy>Rania Hijazeen</cp:lastModifiedBy>
  <cp:revision>6</cp:revision>
  <dcterms:created xsi:type="dcterms:W3CDTF">2023-03-06T07:43:46Z</dcterms:created>
  <dcterms:modified xsi:type="dcterms:W3CDTF">2023-03-06T11:26:53Z</dcterms:modified>
</cp:coreProperties>
</file>