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23E598-A615-4253-9C77-F57C4EDA2B00}" v="18" dt="2023-03-04T10:54:07.0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hab Al-Deir" userId="6b2cd7e2-1eff-43fe-a21f-fecb643166c3" providerId="ADAL" clId="{5C23E598-A615-4253-9C77-F57C4EDA2B00}"/>
    <pc:docChg chg="custSel addSld modSld">
      <pc:chgData name="Ehab Al-Deir" userId="6b2cd7e2-1eff-43fe-a21f-fecb643166c3" providerId="ADAL" clId="{5C23E598-A615-4253-9C77-F57C4EDA2B00}" dt="2023-03-04T10:54:15.092" v="90" actId="26606"/>
      <pc:docMkLst>
        <pc:docMk/>
      </pc:docMkLst>
      <pc:sldChg chg="modSp">
        <pc:chgData name="Ehab Al-Deir" userId="6b2cd7e2-1eff-43fe-a21f-fecb643166c3" providerId="ADAL" clId="{5C23E598-A615-4253-9C77-F57C4EDA2B00}" dt="2023-03-04T10:40:42.199" v="38" actId="1076"/>
        <pc:sldMkLst>
          <pc:docMk/>
          <pc:sldMk cId="2132821527" sldId="256"/>
        </pc:sldMkLst>
        <pc:picChg chg="mod">
          <ac:chgData name="Ehab Al-Deir" userId="6b2cd7e2-1eff-43fe-a21f-fecb643166c3" providerId="ADAL" clId="{5C23E598-A615-4253-9C77-F57C4EDA2B00}" dt="2023-03-04T10:40:42.199" v="38" actId="1076"/>
          <ac:picMkLst>
            <pc:docMk/>
            <pc:sldMk cId="2132821527" sldId="256"/>
            <ac:picMk id="1026" creationId="{146A669A-95CE-0278-022D-E16E182A39CA}"/>
          </ac:picMkLst>
        </pc:picChg>
        <pc:picChg chg="mod">
          <ac:chgData name="Ehab Al-Deir" userId="6b2cd7e2-1eff-43fe-a21f-fecb643166c3" providerId="ADAL" clId="{5C23E598-A615-4253-9C77-F57C4EDA2B00}" dt="2023-03-04T10:39:40.741" v="37" actId="1076"/>
          <ac:picMkLst>
            <pc:docMk/>
            <pc:sldMk cId="2132821527" sldId="256"/>
            <ac:picMk id="1028" creationId="{28CDB29A-8447-9A4A-F019-F9C0FC6A73EF}"/>
          </ac:picMkLst>
        </pc:picChg>
      </pc:sldChg>
      <pc:sldChg chg="modSp">
        <pc:chgData name="Ehab Al-Deir" userId="6b2cd7e2-1eff-43fe-a21f-fecb643166c3" providerId="ADAL" clId="{5C23E598-A615-4253-9C77-F57C4EDA2B00}" dt="2023-03-04T10:38:39.939" v="33" actId="14100"/>
        <pc:sldMkLst>
          <pc:docMk/>
          <pc:sldMk cId="508048256" sldId="257"/>
        </pc:sldMkLst>
        <pc:picChg chg="mod">
          <ac:chgData name="Ehab Al-Deir" userId="6b2cd7e2-1eff-43fe-a21f-fecb643166c3" providerId="ADAL" clId="{5C23E598-A615-4253-9C77-F57C4EDA2B00}" dt="2023-03-04T10:38:39.939" v="33" actId="14100"/>
          <ac:picMkLst>
            <pc:docMk/>
            <pc:sldMk cId="508048256" sldId="257"/>
            <ac:picMk id="2050" creationId="{44B0F38E-9E37-DC7C-A8E7-023380F7FBDD}"/>
          </ac:picMkLst>
        </pc:picChg>
      </pc:sldChg>
      <pc:sldChg chg="modSp mod">
        <pc:chgData name="Ehab Al-Deir" userId="6b2cd7e2-1eff-43fe-a21f-fecb643166c3" providerId="ADAL" clId="{5C23E598-A615-4253-9C77-F57C4EDA2B00}" dt="2023-03-04T10:41:26.915" v="39" actId="14100"/>
        <pc:sldMkLst>
          <pc:docMk/>
          <pc:sldMk cId="2511782180" sldId="258"/>
        </pc:sldMkLst>
        <pc:picChg chg="mod">
          <ac:chgData name="Ehab Al-Deir" userId="6b2cd7e2-1eff-43fe-a21f-fecb643166c3" providerId="ADAL" clId="{5C23E598-A615-4253-9C77-F57C4EDA2B00}" dt="2023-03-04T10:41:26.915" v="39" actId="14100"/>
          <ac:picMkLst>
            <pc:docMk/>
            <pc:sldMk cId="2511782180" sldId="258"/>
            <ac:picMk id="10" creationId="{BA086703-4EAF-B852-07E2-4B63A94EBCE3}"/>
          </ac:picMkLst>
        </pc:picChg>
      </pc:sldChg>
      <pc:sldChg chg="addSp modSp new mod setBg">
        <pc:chgData name="Ehab Al-Deir" userId="6b2cd7e2-1eff-43fe-a21f-fecb643166c3" providerId="ADAL" clId="{5C23E598-A615-4253-9C77-F57C4EDA2B00}" dt="2023-03-03T15:07:29.995" v="22" actId="26606"/>
        <pc:sldMkLst>
          <pc:docMk/>
          <pc:sldMk cId="1281864097" sldId="260"/>
        </pc:sldMkLst>
        <pc:spChg chg="mod">
          <ac:chgData name="Ehab Al-Deir" userId="6b2cd7e2-1eff-43fe-a21f-fecb643166c3" providerId="ADAL" clId="{5C23E598-A615-4253-9C77-F57C4EDA2B00}" dt="2023-03-03T15:07:29.995" v="22" actId="26606"/>
          <ac:spMkLst>
            <pc:docMk/>
            <pc:sldMk cId="1281864097" sldId="260"/>
            <ac:spMk id="2" creationId="{EB57264E-2B2D-2FDE-D55D-8AF0CE769A69}"/>
          </ac:spMkLst>
        </pc:spChg>
        <pc:spChg chg="mod">
          <ac:chgData name="Ehab Al-Deir" userId="6b2cd7e2-1eff-43fe-a21f-fecb643166c3" providerId="ADAL" clId="{5C23E598-A615-4253-9C77-F57C4EDA2B00}" dt="2023-03-03T15:07:29.995" v="22" actId="26606"/>
          <ac:spMkLst>
            <pc:docMk/>
            <pc:sldMk cId="1281864097" sldId="260"/>
            <ac:spMk id="3" creationId="{2669F96C-B69A-435E-C88E-3F21F89A2839}"/>
          </ac:spMkLst>
        </pc:spChg>
        <pc:spChg chg="add">
          <ac:chgData name="Ehab Al-Deir" userId="6b2cd7e2-1eff-43fe-a21f-fecb643166c3" providerId="ADAL" clId="{5C23E598-A615-4253-9C77-F57C4EDA2B00}" dt="2023-03-03T15:07:29.995" v="22" actId="26606"/>
          <ac:spMkLst>
            <pc:docMk/>
            <pc:sldMk cId="1281864097" sldId="260"/>
            <ac:spMk id="1031" creationId="{201CC55D-ED54-4C5C-95E6-10947BD1103B}"/>
          </ac:spMkLst>
        </pc:spChg>
        <pc:spChg chg="add">
          <ac:chgData name="Ehab Al-Deir" userId="6b2cd7e2-1eff-43fe-a21f-fecb643166c3" providerId="ADAL" clId="{5C23E598-A615-4253-9C77-F57C4EDA2B00}" dt="2023-03-03T15:07:29.995" v="22" actId="26606"/>
          <ac:spMkLst>
            <pc:docMk/>
            <pc:sldMk cId="1281864097" sldId="260"/>
            <ac:spMk id="1037" creationId="{3873B707-463F-40B0-8227-E8CC6C67EB25}"/>
          </ac:spMkLst>
        </pc:spChg>
        <pc:spChg chg="add">
          <ac:chgData name="Ehab Al-Deir" userId="6b2cd7e2-1eff-43fe-a21f-fecb643166c3" providerId="ADAL" clId="{5C23E598-A615-4253-9C77-F57C4EDA2B00}" dt="2023-03-03T15:07:29.995" v="22" actId="26606"/>
          <ac:spMkLst>
            <pc:docMk/>
            <pc:sldMk cId="1281864097" sldId="260"/>
            <ac:spMk id="1039" creationId="{C13237C8-E62C-4F0D-A318-BD6FB6C2D138}"/>
          </ac:spMkLst>
        </pc:spChg>
        <pc:spChg chg="add">
          <ac:chgData name="Ehab Al-Deir" userId="6b2cd7e2-1eff-43fe-a21f-fecb643166c3" providerId="ADAL" clId="{5C23E598-A615-4253-9C77-F57C4EDA2B00}" dt="2023-03-03T15:07:29.995" v="22" actId="26606"/>
          <ac:spMkLst>
            <pc:docMk/>
            <pc:sldMk cId="1281864097" sldId="260"/>
            <ac:spMk id="1041" creationId="{19C9EAEA-39D0-4B0E-A0EB-51E7B26740B1}"/>
          </ac:spMkLst>
        </pc:spChg>
        <pc:grpChg chg="add">
          <ac:chgData name="Ehab Al-Deir" userId="6b2cd7e2-1eff-43fe-a21f-fecb643166c3" providerId="ADAL" clId="{5C23E598-A615-4253-9C77-F57C4EDA2B00}" dt="2023-03-03T15:07:29.995" v="22" actId="26606"/>
          <ac:grpSpMkLst>
            <pc:docMk/>
            <pc:sldMk cId="1281864097" sldId="260"/>
            <ac:grpSpMk id="1033" creationId="{1DE889C7-FAD6-4397-98E2-05D503484459}"/>
          </ac:grpSpMkLst>
        </pc:grpChg>
        <pc:picChg chg="add mod">
          <ac:chgData name="Ehab Al-Deir" userId="6b2cd7e2-1eff-43fe-a21f-fecb643166c3" providerId="ADAL" clId="{5C23E598-A615-4253-9C77-F57C4EDA2B00}" dt="2023-03-03T15:07:29.995" v="22" actId="26606"/>
          <ac:picMkLst>
            <pc:docMk/>
            <pc:sldMk cId="1281864097" sldId="260"/>
            <ac:picMk id="1026" creationId="{58757EEB-9FE6-6954-9342-CAB14C9E0FEA}"/>
          </ac:picMkLst>
        </pc:picChg>
      </pc:sldChg>
      <pc:sldChg chg="addSp modSp new mod setBg">
        <pc:chgData name="Ehab Al-Deir" userId="6b2cd7e2-1eff-43fe-a21f-fecb643166c3" providerId="ADAL" clId="{5C23E598-A615-4253-9C77-F57C4EDA2B00}" dt="2023-03-04T10:54:15.092" v="90" actId="26606"/>
        <pc:sldMkLst>
          <pc:docMk/>
          <pc:sldMk cId="2376829025" sldId="261"/>
        </pc:sldMkLst>
        <pc:spChg chg="mo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2" creationId="{F34E9E54-6631-A2DF-6B7E-D7B324BF9507}"/>
          </ac:spMkLst>
        </pc:spChg>
        <pc:spChg chg="mo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3" creationId="{40A29AA1-60E0-DB46-F21E-A0DA6DDDE6CA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31" creationId="{07322A9E-F1EC-405E-8971-BA906EFFCCB8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33" creationId="{A5704422-1118-4FD1-95AD-29A064EB80D9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35" creationId="{A88B2AAA-B805-498E-A9E6-98B885855498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37" creationId="{9B8051E0-19D7-43E1-BFD9-E6DBFEB3A3F1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39" creationId="{4EDB2B02-86A2-46F5-A4BE-B7D9B10411D6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41" creationId="{43954639-FB5D-41F4-9560-6F6DFE778425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43" creationId="{E898931C-0323-41FA-A036-20F818B1FF81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45" creationId="{89AFE9DD-0792-4B98-B4EB-97ACA17E6AA8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47" creationId="{3981F5C4-9AE1-404E-AF44-A4E6DB374F9D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49" creationId="{763C1781-8726-4FAC-8C45-FF40376BE409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51" creationId="{301491B5-56C7-43DC-A3D9-861EECCA056A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53" creationId="{237E2353-22DF-46E0-A200-FB30F8F394E2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55" creationId="{DD6138DB-057B-45F7-A5F4-E7BFDA20D02C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57" creationId="{79A54AB1-B64F-4843-BFAB-81CB74E66B65}"/>
          </ac:spMkLst>
        </pc:spChg>
        <pc:picChg chg="add mod">
          <ac:chgData name="Ehab Al-Deir" userId="6b2cd7e2-1eff-43fe-a21f-fecb643166c3" providerId="ADAL" clId="{5C23E598-A615-4253-9C77-F57C4EDA2B00}" dt="2023-03-04T10:54:15.092" v="90" actId="26606"/>
          <ac:picMkLst>
            <pc:docMk/>
            <pc:sldMk cId="2376829025" sldId="261"/>
            <ac:picMk id="1026" creationId="{11D728D1-92B1-A2AE-B9F6-6AE6ECF1FBC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EE9E0-5B0D-76C8-E1BF-67CCAD127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DE5641-34B4-C67F-A6A9-AEF0184BA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D1A7F-86EB-B607-F0F3-5A86B12AB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FDB20-F046-275E-019E-6E0EC612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A983E-0F57-D1BF-86CB-C93DFC6DC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6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DC974-F589-5DC9-073C-329E5ABBB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3B244-94D8-82D0-3A56-A1162C197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FA963-B214-799B-4AEF-77A8DD625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B5D89-DB27-F279-DE3D-D1123B947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A4C0F-E8EF-99E1-C702-74F96E4E4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8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D0823E-9511-9D45-1D36-560D1B45AD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BDEF8-4BA9-E41E-8F49-735BCF7DE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7F06E-0DAC-1684-5432-A442E20E3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6414A-AC39-430B-DF14-B114827D6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2A9A2-A901-2A4F-4E57-CA9A33F64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6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95372-AB60-44BC-54ED-9A0A7FFB7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02F27-0A04-1505-0C8A-33EAE8EE5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FA050-A6A0-5E56-05F3-C408AFF15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77119-C975-0988-AF23-C0F1A900F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E0B6A-E2DC-7F21-0BB5-46B0742F7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94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9D45A-73D5-DCB2-5940-73501C7F9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934C4-79D5-9EA4-2C9B-9B4A5DF2F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E5B3-95C5-7400-36F3-6CEDBCB0F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0D456-56F9-DDB0-F96A-D56C6CE27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D7C60-8019-7E8B-7389-7A67DD2D7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45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28B65-5736-60B3-7EBA-D6E92081F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75C68-4BE7-E59E-2974-73CD2DD59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E4250C-2B01-F764-5ABA-ED1077F3E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85307-7C45-1F98-409E-BB9D0870C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B50264-5258-1C2A-A009-1B3682BC4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A18BAC-324B-39B1-CBEC-A32145B08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1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7D710-A9D5-5AAF-F851-2DAFBD42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E8B15-20E1-E1AE-441B-482D5F502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A158FA-7566-0F38-4E08-55EB4B867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793EC-C95D-D60E-9126-784F7193BA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405188-B0BB-58FA-A66A-E264152135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623B33-9FBB-F038-9BB1-2C371CFC3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F24022-B3DF-7898-CD41-A11416D7B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846857-9711-1F7C-5B96-6BAA5E4E3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2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54BA9-5431-9103-0DBD-6B30CDBCF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1881BA-2DD2-1E12-CEE4-000AD932F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7C1010-4CC9-BA49-97A3-56AF5C364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9E012-97CF-0F49-70B6-F6B65392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7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8D5E5C-D305-CB4F-5CF9-2F709E38D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74DF7-99CE-A828-5DB9-7D3EA2B82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FF93C-C717-4157-C548-077A63576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06293-8EAA-53E6-A33C-95B7B5759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548E2-C1BD-58F4-64A2-FDFB0D371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6C71EE-4CD0-9783-9985-1B9F6912C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466D3-E60E-C9C6-D041-990E40394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C291F-16F4-24E6-6E22-64E97FB1F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B228C-DCE1-BDE9-8B30-2EA2D19D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8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5EA6C-641D-44DA-4433-364E1AF47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A40C4A-0541-B3CA-B87B-99409336BC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C66881-4AB9-4287-AE3D-7273B3D26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B3169-6209-7530-B8FC-D06E9A471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924CB-926F-3FEA-0C90-1C01DFC81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99FC7-EE23-1654-06AB-A9FFA4DC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5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2FA7D5-1E9C-330C-890F-A4833A512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85EAB-97EB-23D7-8ED8-3105A166D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FD53A-D296-8E12-2DF1-9C751C1D95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71CDB-A0A0-412E-8717-99D6E9FA004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69F93-8172-EA33-973D-D4931003B8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A51FC-925B-8276-2A99-37ADB235C6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72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18ZF23yhMGAq4CLMJSpogSrhTAlVTs0REHsFXbsdPCOk/edit?ts=6402048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Freeform: Shape 1032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0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3375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7967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rgbClr val="3F2F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403AF6-B7E8-08F2-0D30-E0167443A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9743" y="2442411"/>
            <a:ext cx="4996329" cy="202440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Pool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8B4CFA-FA23-E9B4-3D5F-2B0210C653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9743" y="4632160"/>
            <a:ext cx="4996328" cy="106829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by: Fahed, Sanad</a:t>
            </a:r>
          </a:p>
        </p:txBody>
      </p:sp>
      <p:pic>
        <p:nvPicPr>
          <p:cNvPr id="1028" name="Picture 4" descr="Image result for pool school">
            <a:extLst>
              <a:ext uri="{FF2B5EF4-FFF2-40B4-BE49-F238E27FC236}">
                <a16:creationId xmlns:a16="http://schemas.microsoft.com/office/drawing/2014/main" id="{28CDB29A-8447-9A4A-F019-F9C0FC6A73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60" b="21754"/>
          <a:stretch/>
        </p:blipFill>
        <p:spPr bwMode="auto">
          <a:xfrm>
            <a:off x="979868" y="10"/>
            <a:ext cx="6069184" cy="2839773"/>
          </a:xfrm>
          <a:custGeom>
            <a:avLst/>
            <a:gdLst/>
            <a:ahLst/>
            <a:cxnLst/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pool school">
            <a:extLst>
              <a:ext uri="{FF2B5EF4-FFF2-40B4-BE49-F238E27FC236}">
                <a16:creationId xmlns:a16="http://schemas.microsoft.com/office/drawing/2014/main" id="{146A669A-95CE-0278-022D-E16E182A39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5" r="1" b="1"/>
          <a:stretch/>
        </p:blipFill>
        <p:spPr bwMode="auto">
          <a:xfrm>
            <a:off x="3" y="3134023"/>
            <a:ext cx="5001415" cy="3733214"/>
          </a:xfrm>
          <a:custGeom>
            <a:avLst/>
            <a:gdLst/>
            <a:ahLst/>
            <a:cxnLst/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82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57264E-2B2D-2FDE-D55D-8AF0CE769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4000"/>
              <a:t>Introduction</a:t>
            </a:r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9F96C-B69A-435E-C88E-3F21F89A2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en-US" sz="2000"/>
              <a:t>Water activities give young children the chance to learn useful skills and healthy behaviors. Whether it is given as an athletic activity or is part of the daily schedule, a swimming pool is a very helpful asset for students' physical and mental health. As a result, they are becoming more common at all levels of schooling, from kindergarten to college.</a:t>
            </a:r>
          </a:p>
          <a:p>
            <a:endParaRPr lang="en-US" sz="2000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pool school">
            <a:extLst>
              <a:ext uri="{FF2B5EF4-FFF2-40B4-BE49-F238E27FC236}">
                <a16:creationId xmlns:a16="http://schemas.microsoft.com/office/drawing/2014/main" id="{58757EEB-9FE6-6954-9342-CAB14C9E0F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18" r="15415" b="2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864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59" name="Group 2058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060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2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3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4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5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6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7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2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3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4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5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6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7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8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9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0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DDF6AE-0550-1B9B-EE23-8E6369F7C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pPr algn="ctr"/>
            <a:r>
              <a:rPr lang="en-US" sz="3400"/>
              <a:t>Reasons why we want to have a pool at our school</a:t>
            </a:r>
          </a:p>
        </p:txBody>
      </p:sp>
      <p:pic>
        <p:nvPicPr>
          <p:cNvPr id="2050" name="Picture 2" descr="Forms response chart. Question title: Would you like to have a pool at your school?. Number of responses: 8 responses.">
            <a:extLst>
              <a:ext uri="{FF2B5EF4-FFF2-40B4-BE49-F238E27FC236}">
                <a16:creationId xmlns:a16="http://schemas.microsoft.com/office/drawing/2014/main" id="{44B0F38E-9E37-DC7C-A8E7-023380F7FBD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843"/>
          <a:stretch/>
        </p:blipFill>
        <p:spPr bwMode="auto">
          <a:xfrm>
            <a:off x="4392613" y="2109764"/>
            <a:ext cx="7669211" cy="448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D1D825B-22B6-4234-B5A0-BC27B8BD91B2}"/>
              </a:ext>
            </a:extLst>
          </p:cNvPr>
          <p:cNvSpPr txBox="1"/>
          <p:nvPr/>
        </p:nvSpPr>
        <p:spPr>
          <a:xfrm>
            <a:off x="1146362" y="2412434"/>
            <a:ext cx="3282251" cy="58000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/>
              <a:t>We want to build a pool for many reasons: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0CDD7F-B449-0DD3-409B-7540F82DF73E}"/>
              </a:ext>
            </a:extLst>
          </p:cNvPr>
          <p:cNvSpPr txBox="1"/>
          <p:nvPr/>
        </p:nvSpPr>
        <p:spPr>
          <a:xfrm>
            <a:off x="1146362" y="2992438"/>
            <a:ext cx="3418306" cy="240287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/>
              <a:t>1.To motivate students into trying out this sport.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/>
              <a:t>2.To increase students' physical strength.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/>
              <a:t>3.To allow students to have fun.</a:t>
            </a:r>
          </a:p>
        </p:txBody>
      </p:sp>
    </p:spTree>
    <p:extLst>
      <p:ext uri="{BB962C8B-B14F-4D97-AF65-F5344CB8AC3E}">
        <p14:creationId xmlns:p14="http://schemas.microsoft.com/office/powerpoint/2010/main" val="508048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1775F8-3C25-8772-A0A8-E7F52D496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400">
                <a:solidFill>
                  <a:srgbClr val="FFFFFF"/>
                </a:solidFill>
              </a:rPr>
              <a:t>The consequences (benefits) of having a school pool</a:t>
            </a:r>
          </a:p>
        </p:txBody>
      </p:sp>
      <p:pic>
        <p:nvPicPr>
          <p:cNvPr id="10" name="Content Placeholder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BA086703-4EAF-B852-07E2-4B63A94EBC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491" y="681037"/>
            <a:ext cx="4071389" cy="555752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EF62CEC-EFDA-9F33-ABE8-B38929065D6B}"/>
              </a:ext>
            </a:extLst>
          </p:cNvPr>
          <p:cNvSpPr txBox="1"/>
          <p:nvPr/>
        </p:nvSpPr>
        <p:spPr>
          <a:xfrm>
            <a:off x="3967481" y="1989273"/>
            <a:ext cx="3083560" cy="12920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1.Learning to swim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2. athletic Training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3.Helps in relaxing muscles</a:t>
            </a:r>
          </a:p>
        </p:txBody>
      </p:sp>
    </p:spTree>
    <p:extLst>
      <p:ext uri="{BB962C8B-B14F-4D97-AF65-F5344CB8AC3E}">
        <p14:creationId xmlns:p14="http://schemas.microsoft.com/office/powerpoint/2010/main" val="2511782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33F376-B93F-7A41-11CF-058758BB4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200"/>
              <a:t>Solutions to the finance of building the pool</a:t>
            </a:r>
          </a:p>
        </p:txBody>
      </p:sp>
      <p:sp>
        <p:nvSpPr>
          <p:cNvPr id="4105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BEA7C-2F44-D356-605F-B3C5754C8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Solution 1: adding an entry fee.</a:t>
            </a:r>
          </a:p>
          <a:p>
            <a:r>
              <a:rPr lang="en-US" sz="2200" dirty="0"/>
              <a:t>Solution 2: doing an activity such as a trip or a theatre visit that costs money to get enough capital for building the pool.</a:t>
            </a:r>
          </a:p>
          <a:p>
            <a:pPr marL="0" indent="0">
              <a:buNone/>
            </a:pPr>
            <a:endParaRPr lang="en-US" sz="2200" dirty="0"/>
          </a:p>
        </p:txBody>
      </p:sp>
      <p:pic>
        <p:nvPicPr>
          <p:cNvPr id="4098" name="Picture 2" descr="Image result for pool school">
            <a:extLst>
              <a:ext uri="{FF2B5EF4-FFF2-40B4-BE49-F238E27FC236}">
                <a16:creationId xmlns:a16="http://schemas.microsoft.com/office/drawing/2014/main" id="{30C7C704-5D60-81F6-13E4-9716A94DA4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4" r="8634" b="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076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7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9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1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4E9E54-6631-A2DF-6B7E-D7B324BF9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248" y="1481328"/>
            <a:ext cx="2926080" cy="24688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Location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29AA1-60E0-DB46-F21E-A0DA6DDDE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2248" y="4078224"/>
            <a:ext cx="2926080" cy="130759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/>
              <a:t>Beside the basketball court.</a:t>
            </a:r>
          </a:p>
        </p:txBody>
      </p:sp>
      <p:sp>
        <p:nvSpPr>
          <p:cNvPr id="1053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7" name="Freeform: Shape 1056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1026" name="Picture 2" descr="School Pools | Yamaha Motor Co., Ltd.">
            <a:extLst>
              <a:ext uri="{FF2B5EF4-FFF2-40B4-BE49-F238E27FC236}">
                <a16:creationId xmlns:a16="http://schemas.microsoft.com/office/drawing/2014/main" id="{11D728D1-92B1-A2AE-B9F6-6AE6ECF1FB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9" r="1" b="1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829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400A6-8936-B884-26D1-11D3E743F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sz="6600" i="1" dirty="0"/>
              <a:t>Safety of the pool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7D3E1-4114-75CC-8EF2-196F7FB9D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sz="4400" i="1" dirty="0"/>
              <a:t>The pool will not be very deep so that students will not drown, there will also be a lifeguard for all the hours that the pool is open for.</a:t>
            </a:r>
          </a:p>
        </p:txBody>
      </p:sp>
      <p:pic>
        <p:nvPicPr>
          <p:cNvPr id="1026" name="Picture 2" descr="Image result for lifeguard indoor pool">
            <a:extLst>
              <a:ext uri="{FF2B5EF4-FFF2-40B4-BE49-F238E27FC236}">
                <a16:creationId xmlns:a16="http://schemas.microsoft.com/office/drawing/2014/main" id="{8AB37BED-5BB6-BFFA-3CCA-94A3C55680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15" r="36794" b="-1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6C78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319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2BAB8-9B6B-AF57-DCC1-108F27C41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5219" y="2103437"/>
            <a:ext cx="4916054" cy="1325563"/>
          </a:xfrm>
        </p:spPr>
        <p:txBody>
          <a:bodyPr/>
          <a:lstStyle/>
          <a:p>
            <a:r>
              <a:rPr lang="en-US" dirty="0"/>
              <a:t>The link of our form: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17164-020A-7135-07DB-36CFC055C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1863" y="3645189"/>
            <a:ext cx="7308273" cy="511175"/>
          </a:xfrm>
        </p:spPr>
        <p:txBody>
          <a:bodyPr/>
          <a:lstStyle/>
          <a:p>
            <a:r>
              <a:rPr lang="en-US" dirty="0">
                <a:hlinkClick r:id="rId2"/>
              </a:rPr>
              <a:t>Having a pool at your school - Google 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536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11A58-1025-09AE-667E-C1E6056D8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4118" y="2480252"/>
            <a:ext cx="4943764" cy="1325563"/>
          </a:xfrm>
        </p:spPr>
        <p:txBody>
          <a:bodyPr/>
          <a:lstStyle/>
          <a:p>
            <a:r>
              <a:rPr lang="en-US" i="1" dirty="0">
                <a:latin typeface="Amasis MT Pro" panose="020B0604020202020204" pitchFamily="18" charset="0"/>
              </a:rPr>
              <a:t>Thanks for reading</a:t>
            </a:r>
          </a:p>
        </p:txBody>
      </p:sp>
    </p:spTree>
    <p:extLst>
      <p:ext uri="{BB962C8B-B14F-4D97-AF65-F5344CB8AC3E}">
        <p14:creationId xmlns:p14="http://schemas.microsoft.com/office/powerpoint/2010/main" val="645574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250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Amasis MT Pro</vt:lpstr>
      <vt:lpstr>Arial</vt:lpstr>
      <vt:lpstr>Calibri</vt:lpstr>
      <vt:lpstr>Calibri Light</vt:lpstr>
      <vt:lpstr>Rockwell</vt:lpstr>
      <vt:lpstr>Office Theme</vt:lpstr>
      <vt:lpstr>Pool</vt:lpstr>
      <vt:lpstr>Introduction</vt:lpstr>
      <vt:lpstr>Reasons why we want to have a pool at our school</vt:lpstr>
      <vt:lpstr>The consequences (benefits) of having a school pool</vt:lpstr>
      <vt:lpstr>Solutions to the finance of building the pool</vt:lpstr>
      <vt:lpstr>Location </vt:lpstr>
      <vt:lpstr>Safety of the pool</vt:lpstr>
      <vt:lpstr>The link of our form:</vt:lpstr>
      <vt:lpstr>Thanks for reading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Pool</dc:title>
  <dc:creator>Ehab Al-Deir</dc:creator>
  <cp:lastModifiedBy>Ehab Al-Deir</cp:lastModifiedBy>
  <cp:revision>2</cp:revision>
  <dcterms:created xsi:type="dcterms:W3CDTF">2023-03-03T14:24:35Z</dcterms:created>
  <dcterms:modified xsi:type="dcterms:W3CDTF">2023-03-06T16:08:01Z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c86fd69-7f52-475e-80ca-4f2e978eea33_Enabled">
    <vt:lpwstr>true</vt:lpwstr>
  </property>
  <property fmtid="{D5CDD505-2E9C-101B-9397-08002B2CF9AE}" pid="3" name="MSIP_Label_ec86fd69-7f52-475e-80ca-4f2e978eea33_SetDate">
    <vt:lpwstr>2023-03-03T15:01:57Z</vt:lpwstr>
  </property>
  <property fmtid="{D5CDD505-2E9C-101B-9397-08002B2CF9AE}" pid="4" name="MSIP_Label_ec86fd69-7f52-475e-80ca-4f2e978eea33_Method">
    <vt:lpwstr>Standard</vt:lpwstr>
  </property>
  <property fmtid="{D5CDD505-2E9C-101B-9397-08002B2CF9AE}" pid="5" name="MSIP_Label_ec86fd69-7f52-475e-80ca-4f2e978eea33_Name">
    <vt:lpwstr>Not sensitive</vt:lpwstr>
  </property>
  <property fmtid="{D5CDD505-2E9C-101B-9397-08002B2CF9AE}" pid="6" name="MSIP_Label_ec86fd69-7f52-475e-80ca-4f2e978eea33_SiteId">
    <vt:lpwstr>922fc46a-94d8-4caa-9fa4-0f03e5a14c4c</vt:lpwstr>
  </property>
  <property fmtid="{D5CDD505-2E9C-101B-9397-08002B2CF9AE}" pid="7" name="MSIP_Label_ec86fd69-7f52-475e-80ca-4f2e978eea33_ActionId">
    <vt:lpwstr>903bbcf5-7af3-4825-aad5-8b83d0b94b53</vt:lpwstr>
  </property>
  <property fmtid="{D5CDD505-2E9C-101B-9397-08002B2CF9AE}" pid="8" name="MSIP_Label_ec86fd69-7f52-475e-80ca-4f2e978eea33_ContentBits">
    <vt:lpwstr>0</vt:lpwstr>
  </property>
</Properties>
</file>