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442D6-9ACC-6E10-7133-E4F411736E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0A24AA0-0801-9727-BF9D-2CBF0B7FFB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0497B14-6C61-9CFC-F576-6D821968620D}"/>
              </a:ext>
            </a:extLst>
          </p:cNvPr>
          <p:cNvSpPr>
            <a:spLocks noGrp="1"/>
          </p:cNvSpPr>
          <p:nvPr>
            <p:ph type="dt" sz="half" idx="10"/>
          </p:nvPr>
        </p:nvSpPr>
        <p:spPr/>
        <p:txBody>
          <a:bodyPr/>
          <a:lstStyle/>
          <a:p>
            <a:fld id="{A3454801-E380-4E77-B791-800260EF22BD}" type="datetimeFigureOut">
              <a:rPr lang="en-US" smtClean="0"/>
              <a:t>3/2/2023</a:t>
            </a:fld>
            <a:endParaRPr lang="en-US"/>
          </a:p>
        </p:txBody>
      </p:sp>
      <p:sp>
        <p:nvSpPr>
          <p:cNvPr id="5" name="Footer Placeholder 4">
            <a:extLst>
              <a:ext uri="{FF2B5EF4-FFF2-40B4-BE49-F238E27FC236}">
                <a16:creationId xmlns:a16="http://schemas.microsoft.com/office/drawing/2014/main" id="{3655E0BE-6B44-55E9-22E5-464FD22A87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0A1BA4-BCDF-BE30-4D74-C38903CE2E69}"/>
              </a:ext>
            </a:extLst>
          </p:cNvPr>
          <p:cNvSpPr>
            <a:spLocks noGrp="1"/>
          </p:cNvSpPr>
          <p:nvPr>
            <p:ph type="sldNum" sz="quarter" idx="12"/>
          </p:nvPr>
        </p:nvSpPr>
        <p:spPr/>
        <p:txBody>
          <a:bodyPr/>
          <a:lstStyle/>
          <a:p>
            <a:fld id="{3B98054E-015C-4EAC-AB5E-5F652495A536}" type="slidenum">
              <a:rPr lang="en-US" smtClean="0"/>
              <a:t>‹#›</a:t>
            </a:fld>
            <a:endParaRPr lang="en-US"/>
          </a:p>
        </p:txBody>
      </p:sp>
    </p:spTree>
    <p:extLst>
      <p:ext uri="{BB962C8B-B14F-4D97-AF65-F5344CB8AC3E}">
        <p14:creationId xmlns:p14="http://schemas.microsoft.com/office/powerpoint/2010/main" val="2089341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0D5C9-927E-9BB9-3DF2-F4CC496681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9C538E9-C82E-7B96-70C9-12FD9BABEA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DC7582-284C-04C4-5EF6-0EC6619895C4}"/>
              </a:ext>
            </a:extLst>
          </p:cNvPr>
          <p:cNvSpPr>
            <a:spLocks noGrp="1"/>
          </p:cNvSpPr>
          <p:nvPr>
            <p:ph type="dt" sz="half" idx="10"/>
          </p:nvPr>
        </p:nvSpPr>
        <p:spPr/>
        <p:txBody>
          <a:bodyPr/>
          <a:lstStyle/>
          <a:p>
            <a:fld id="{A3454801-E380-4E77-B791-800260EF22BD}" type="datetimeFigureOut">
              <a:rPr lang="en-US" smtClean="0"/>
              <a:t>3/2/2023</a:t>
            </a:fld>
            <a:endParaRPr lang="en-US"/>
          </a:p>
        </p:txBody>
      </p:sp>
      <p:sp>
        <p:nvSpPr>
          <p:cNvPr id="5" name="Footer Placeholder 4">
            <a:extLst>
              <a:ext uri="{FF2B5EF4-FFF2-40B4-BE49-F238E27FC236}">
                <a16:creationId xmlns:a16="http://schemas.microsoft.com/office/drawing/2014/main" id="{907C5FCF-EAE1-8B69-E70D-57B15C187C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497414-CE23-E30E-C7CC-1E655E382ADD}"/>
              </a:ext>
            </a:extLst>
          </p:cNvPr>
          <p:cNvSpPr>
            <a:spLocks noGrp="1"/>
          </p:cNvSpPr>
          <p:nvPr>
            <p:ph type="sldNum" sz="quarter" idx="12"/>
          </p:nvPr>
        </p:nvSpPr>
        <p:spPr/>
        <p:txBody>
          <a:bodyPr/>
          <a:lstStyle/>
          <a:p>
            <a:fld id="{3B98054E-015C-4EAC-AB5E-5F652495A536}" type="slidenum">
              <a:rPr lang="en-US" smtClean="0"/>
              <a:t>‹#›</a:t>
            </a:fld>
            <a:endParaRPr lang="en-US"/>
          </a:p>
        </p:txBody>
      </p:sp>
    </p:spTree>
    <p:extLst>
      <p:ext uri="{BB962C8B-B14F-4D97-AF65-F5344CB8AC3E}">
        <p14:creationId xmlns:p14="http://schemas.microsoft.com/office/powerpoint/2010/main" val="1490333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3C898C-946C-05A1-14CF-1C760D6C831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A29379-6E59-9AE2-6089-4296CF425E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D6AAE5-97F9-A2FD-18AB-F091A4B46F0E}"/>
              </a:ext>
            </a:extLst>
          </p:cNvPr>
          <p:cNvSpPr>
            <a:spLocks noGrp="1"/>
          </p:cNvSpPr>
          <p:nvPr>
            <p:ph type="dt" sz="half" idx="10"/>
          </p:nvPr>
        </p:nvSpPr>
        <p:spPr/>
        <p:txBody>
          <a:bodyPr/>
          <a:lstStyle/>
          <a:p>
            <a:fld id="{A3454801-E380-4E77-B791-800260EF22BD}" type="datetimeFigureOut">
              <a:rPr lang="en-US" smtClean="0"/>
              <a:t>3/2/2023</a:t>
            </a:fld>
            <a:endParaRPr lang="en-US"/>
          </a:p>
        </p:txBody>
      </p:sp>
      <p:sp>
        <p:nvSpPr>
          <p:cNvPr id="5" name="Footer Placeholder 4">
            <a:extLst>
              <a:ext uri="{FF2B5EF4-FFF2-40B4-BE49-F238E27FC236}">
                <a16:creationId xmlns:a16="http://schemas.microsoft.com/office/drawing/2014/main" id="{5EBC9ED3-F06D-B4A5-AB02-65A234C9BA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DE34E3-CF30-0CC3-8EAC-2252985D5A6C}"/>
              </a:ext>
            </a:extLst>
          </p:cNvPr>
          <p:cNvSpPr>
            <a:spLocks noGrp="1"/>
          </p:cNvSpPr>
          <p:nvPr>
            <p:ph type="sldNum" sz="quarter" idx="12"/>
          </p:nvPr>
        </p:nvSpPr>
        <p:spPr/>
        <p:txBody>
          <a:bodyPr/>
          <a:lstStyle/>
          <a:p>
            <a:fld id="{3B98054E-015C-4EAC-AB5E-5F652495A536}" type="slidenum">
              <a:rPr lang="en-US" smtClean="0"/>
              <a:t>‹#›</a:t>
            </a:fld>
            <a:endParaRPr lang="en-US"/>
          </a:p>
        </p:txBody>
      </p:sp>
    </p:spTree>
    <p:extLst>
      <p:ext uri="{BB962C8B-B14F-4D97-AF65-F5344CB8AC3E}">
        <p14:creationId xmlns:p14="http://schemas.microsoft.com/office/powerpoint/2010/main" val="1332921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B4021-4F88-BB16-D940-50DCAD2C74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9FB00E-5DC7-3D66-FE47-864E225269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4A08-674C-B582-BC36-2846003BDE29}"/>
              </a:ext>
            </a:extLst>
          </p:cNvPr>
          <p:cNvSpPr>
            <a:spLocks noGrp="1"/>
          </p:cNvSpPr>
          <p:nvPr>
            <p:ph type="dt" sz="half" idx="10"/>
          </p:nvPr>
        </p:nvSpPr>
        <p:spPr/>
        <p:txBody>
          <a:bodyPr/>
          <a:lstStyle/>
          <a:p>
            <a:fld id="{A3454801-E380-4E77-B791-800260EF22BD}" type="datetimeFigureOut">
              <a:rPr lang="en-US" smtClean="0"/>
              <a:t>3/2/2023</a:t>
            </a:fld>
            <a:endParaRPr lang="en-US"/>
          </a:p>
        </p:txBody>
      </p:sp>
      <p:sp>
        <p:nvSpPr>
          <p:cNvPr id="5" name="Footer Placeholder 4">
            <a:extLst>
              <a:ext uri="{FF2B5EF4-FFF2-40B4-BE49-F238E27FC236}">
                <a16:creationId xmlns:a16="http://schemas.microsoft.com/office/drawing/2014/main" id="{97137A4C-093B-3117-ADD2-9BF35A4D1D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BAEBB6-174E-875C-F638-103EFD9860FB}"/>
              </a:ext>
            </a:extLst>
          </p:cNvPr>
          <p:cNvSpPr>
            <a:spLocks noGrp="1"/>
          </p:cNvSpPr>
          <p:nvPr>
            <p:ph type="sldNum" sz="quarter" idx="12"/>
          </p:nvPr>
        </p:nvSpPr>
        <p:spPr/>
        <p:txBody>
          <a:bodyPr/>
          <a:lstStyle/>
          <a:p>
            <a:fld id="{3B98054E-015C-4EAC-AB5E-5F652495A536}" type="slidenum">
              <a:rPr lang="en-US" smtClean="0"/>
              <a:t>‹#›</a:t>
            </a:fld>
            <a:endParaRPr lang="en-US"/>
          </a:p>
        </p:txBody>
      </p:sp>
    </p:spTree>
    <p:extLst>
      <p:ext uri="{BB962C8B-B14F-4D97-AF65-F5344CB8AC3E}">
        <p14:creationId xmlns:p14="http://schemas.microsoft.com/office/powerpoint/2010/main" val="4207033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A863A-1CD9-878A-A920-DF9857EC98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FA0E984-A28B-5920-361F-10F6EBCAF9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314AAD4-79D9-0EAC-454A-07FBEF3D1B62}"/>
              </a:ext>
            </a:extLst>
          </p:cNvPr>
          <p:cNvSpPr>
            <a:spLocks noGrp="1"/>
          </p:cNvSpPr>
          <p:nvPr>
            <p:ph type="dt" sz="half" idx="10"/>
          </p:nvPr>
        </p:nvSpPr>
        <p:spPr/>
        <p:txBody>
          <a:bodyPr/>
          <a:lstStyle/>
          <a:p>
            <a:fld id="{A3454801-E380-4E77-B791-800260EF22BD}" type="datetimeFigureOut">
              <a:rPr lang="en-US" smtClean="0"/>
              <a:t>3/2/2023</a:t>
            </a:fld>
            <a:endParaRPr lang="en-US"/>
          </a:p>
        </p:txBody>
      </p:sp>
      <p:sp>
        <p:nvSpPr>
          <p:cNvPr id="5" name="Footer Placeholder 4">
            <a:extLst>
              <a:ext uri="{FF2B5EF4-FFF2-40B4-BE49-F238E27FC236}">
                <a16:creationId xmlns:a16="http://schemas.microsoft.com/office/drawing/2014/main" id="{3F3CD8F6-3F1C-7AA1-608F-22A4C1FC01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9036D7-15F8-FC0F-CC73-1EF8C50C514A}"/>
              </a:ext>
            </a:extLst>
          </p:cNvPr>
          <p:cNvSpPr>
            <a:spLocks noGrp="1"/>
          </p:cNvSpPr>
          <p:nvPr>
            <p:ph type="sldNum" sz="quarter" idx="12"/>
          </p:nvPr>
        </p:nvSpPr>
        <p:spPr/>
        <p:txBody>
          <a:bodyPr/>
          <a:lstStyle/>
          <a:p>
            <a:fld id="{3B98054E-015C-4EAC-AB5E-5F652495A536}" type="slidenum">
              <a:rPr lang="en-US" smtClean="0"/>
              <a:t>‹#›</a:t>
            </a:fld>
            <a:endParaRPr lang="en-US"/>
          </a:p>
        </p:txBody>
      </p:sp>
    </p:spTree>
    <p:extLst>
      <p:ext uri="{BB962C8B-B14F-4D97-AF65-F5344CB8AC3E}">
        <p14:creationId xmlns:p14="http://schemas.microsoft.com/office/powerpoint/2010/main" val="404949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11B5E-5650-7005-4879-97F462B54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2AE07F-F9E6-5FC5-60E2-DE496B286F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FE08F6F-D718-57C2-F0BE-766AB248B92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842DB6-D3AE-C6BF-7B77-C2100E78EC69}"/>
              </a:ext>
            </a:extLst>
          </p:cNvPr>
          <p:cNvSpPr>
            <a:spLocks noGrp="1"/>
          </p:cNvSpPr>
          <p:nvPr>
            <p:ph type="dt" sz="half" idx="10"/>
          </p:nvPr>
        </p:nvSpPr>
        <p:spPr/>
        <p:txBody>
          <a:bodyPr/>
          <a:lstStyle/>
          <a:p>
            <a:fld id="{A3454801-E380-4E77-B791-800260EF22BD}" type="datetimeFigureOut">
              <a:rPr lang="en-US" smtClean="0"/>
              <a:t>3/2/2023</a:t>
            </a:fld>
            <a:endParaRPr lang="en-US"/>
          </a:p>
        </p:txBody>
      </p:sp>
      <p:sp>
        <p:nvSpPr>
          <p:cNvPr id="6" name="Footer Placeholder 5">
            <a:extLst>
              <a:ext uri="{FF2B5EF4-FFF2-40B4-BE49-F238E27FC236}">
                <a16:creationId xmlns:a16="http://schemas.microsoft.com/office/drawing/2014/main" id="{08DE4E05-E5E2-2BEF-905C-51EAFC52E1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727DC7-CC63-7F6E-C5F9-4DD7A1F840FD}"/>
              </a:ext>
            </a:extLst>
          </p:cNvPr>
          <p:cNvSpPr>
            <a:spLocks noGrp="1"/>
          </p:cNvSpPr>
          <p:nvPr>
            <p:ph type="sldNum" sz="quarter" idx="12"/>
          </p:nvPr>
        </p:nvSpPr>
        <p:spPr/>
        <p:txBody>
          <a:bodyPr/>
          <a:lstStyle/>
          <a:p>
            <a:fld id="{3B98054E-015C-4EAC-AB5E-5F652495A536}" type="slidenum">
              <a:rPr lang="en-US" smtClean="0"/>
              <a:t>‹#›</a:t>
            </a:fld>
            <a:endParaRPr lang="en-US"/>
          </a:p>
        </p:txBody>
      </p:sp>
    </p:spTree>
    <p:extLst>
      <p:ext uri="{BB962C8B-B14F-4D97-AF65-F5344CB8AC3E}">
        <p14:creationId xmlns:p14="http://schemas.microsoft.com/office/powerpoint/2010/main" val="3821647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2EE65-0F3D-39E9-2950-F6818D137E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A49582-74D8-61B8-7771-84DDDD84EA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0931D5-75A7-7FD9-5E05-00C593236D4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4768CC8-4FB4-4399-DA3F-1D163BB7E3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C5AC15-25B7-0126-68EA-272D0BE5BD1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97858E-3A85-F657-9E4E-F2A7C1D41AF2}"/>
              </a:ext>
            </a:extLst>
          </p:cNvPr>
          <p:cNvSpPr>
            <a:spLocks noGrp="1"/>
          </p:cNvSpPr>
          <p:nvPr>
            <p:ph type="dt" sz="half" idx="10"/>
          </p:nvPr>
        </p:nvSpPr>
        <p:spPr/>
        <p:txBody>
          <a:bodyPr/>
          <a:lstStyle/>
          <a:p>
            <a:fld id="{A3454801-E380-4E77-B791-800260EF22BD}" type="datetimeFigureOut">
              <a:rPr lang="en-US" smtClean="0"/>
              <a:t>3/2/2023</a:t>
            </a:fld>
            <a:endParaRPr lang="en-US"/>
          </a:p>
        </p:txBody>
      </p:sp>
      <p:sp>
        <p:nvSpPr>
          <p:cNvPr id="8" name="Footer Placeholder 7">
            <a:extLst>
              <a:ext uri="{FF2B5EF4-FFF2-40B4-BE49-F238E27FC236}">
                <a16:creationId xmlns:a16="http://schemas.microsoft.com/office/drawing/2014/main" id="{724EAFC3-DF29-93F7-A88E-5036FAC4C60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5F7C477-6807-6D75-87B9-04AFB925E02E}"/>
              </a:ext>
            </a:extLst>
          </p:cNvPr>
          <p:cNvSpPr>
            <a:spLocks noGrp="1"/>
          </p:cNvSpPr>
          <p:nvPr>
            <p:ph type="sldNum" sz="quarter" idx="12"/>
          </p:nvPr>
        </p:nvSpPr>
        <p:spPr/>
        <p:txBody>
          <a:bodyPr/>
          <a:lstStyle/>
          <a:p>
            <a:fld id="{3B98054E-015C-4EAC-AB5E-5F652495A536}" type="slidenum">
              <a:rPr lang="en-US" smtClean="0"/>
              <a:t>‹#›</a:t>
            </a:fld>
            <a:endParaRPr lang="en-US"/>
          </a:p>
        </p:txBody>
      </p:sp>
    </p:spTree>
    <p:extLst>
      <p:ext uri="{BB962C8B-B14F-4D97-AF65-F5344CB8AC3E}">
        <p14:creationId xmlns:p14="http://schemas.microsoft.com/office/powerpoint/2010/main" val="1021190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2325-F70F-766C-10EF-447B0F02F39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2266D1-37E0-6465-251D-BEF127EDACDF}"/>
              </a:ext>
            </a:extLst>
          </p:cNvPr>
          <p:cNvSpPr>
            <a:spLocks noGrp="1"/>
          </p:cNvSpPr>
          <p:nvPr>
            <p:ph type="dt" sz="half" idx="10"/>
          </p:nvPr>
        </p:nvSpPr>
        <p:spPr/>
        <p:txBody>
          <a:bodyPr/>
          <a:lstStyle/>
          <a:p>
            <a:fld id="{A3454801-E380-4E77-B791-800260EF22BD}" type="datetimeFigureOut">
              <a:rPr lang="en-US" smtClean="0"/>
              <a:t>3/2/2023</a:t>
            </a:fld>
            <a:endParaRPr lang="en-US"/>
          </a:p>
        </p:txBody>
      </p:sp>
      <p:sp>
        <p:nvSpPr>
          <p:cNvPr id="4" name="Footer Placeholder 3">
            <a:extLst>
              <a:ext uri="{FF2B5EF4-FFF2-40B4-BE49-F238E27FC236}">
                <a16:creationId xmlns:a16="http://schemas.microsoft.com/office/drawing/2014/main" id="{B15071B8-D5DB-EF27-9950-A2D843D329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E7E31F3-7219-5628-D36B-9D3312A57EC0}"/>
              </a:ext>
            </a:extLst>
          </p:cNvPr>
          <p:cNvSpPr>
            <a:spLocks noGrp="1"/>
          </p:cNvSpPr>
          <p:nvPr>
            <p:ph type="sldNum" sz="quarter" idx="12"/>
          </p:nvPr>
        </p:nvSpPr>
        <p:spPr/>
        <p:txBody>
          <a:bodyPr/>
          <a:lstStyle/>
          <a:p>
            <a:fld id="{3B98054E-015C-4EAC-AB5E-5F652495A536}" type="slidenum">
              <a:rPr lang="en-US" smtClean="0"/>
              <a:t>‹#›</a:t>
            </a:fld>
            <a:endParaRPr lang="en-US"/>
          </a:p>
        </p:txBody>
      </p:sp>
    </p:spTree>
    <p:extLst>
      <p:ext uri="{BB962C8B-B14F-4D97-AF65-F5344CB8AC3E}">
        <p14:creationId xmlns:p14="http://schemas.microsoft.com/office/powerpoint/2010/main" val="388591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BF9CA9-FDF8-2469-B60F-D0294EEFF538}"/>
              </a:ext>
            </a:extLst>
          </p:cNvPr>
          <p:cNvSpPr>
            <a:spLocks noGrp="1"/>
          </p:cNvSpPr>
          <p:nvPr>
            <p:ph type="dt" sz="half" idx="10"/>
          </p:nvPr>
        </p:nvSpPr>
        <p:spPr/>
        <p:txBody>
          <a:bodyPr/>
          <a:lstStyle/>
          <a:p>
            <a:fld id="{A3454801-E380-4E77-B791-800260EF22BD}" type="datetimeFigureOut">
              <a:rPr lang="en-US" smtClean="0"/>
              <a:t>3/2/2023</a:t>
            </a:fld>
            <a:endParaRPr lang="en-US"/>
          </a:p>
        </p:txBody>
      </p:sp>
      <p:sp>
        <p:nvSpPr>
          <p:cNvPr id="3" name="Footer Placeholder 2">
            <a:extLst>
              <a:ext uri="{FF2B5EF4-FFF2-40B4-BE49-F238E27FC236}">
                <a16:creationId xmlns:a16="http://schemas.microsoft.com/office/drawing/2014/main" id="{B3835E10-018D-148A-A496-621CD51C058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BE92542-480D-0827-AEB9-69F09501E281}"/>
              </a:ext>
            </a:extLst>
          </p:cNvPr>
          <p:cNvSpPr>
            <a:spLocks noGrp="1"/>
          </p:cNvSpPr>
          <p:nvPr>
            <p:ph type="sldNum" sz="quarter" idx="12"/>
          </p:nvPr>
        </p:nvSpPr>
        <p:spPr/>
        <p:txBody>
          <a:bodyPr/>
          <a:lstStyle/>
          <a:p>
            <a:fld id="{3B98054E-015C-4EAC-AB5E-5F652495A536}" type="slidenum">
              <a:rPr lang="en-US" smtClean="0"/>
              <a:t>‹#›</a:t>
            </a:fld>
            <a:endParaRPr lang="en-US"/>
          </a:p>
        </p:txBody>
      </p:sp>
    </p:spTree>
    <p:extLst>
      <p:ext uri="{BB962C8B-B14F-4D97-AF65-F5344CB8AC3E}">
        <p14:creationId xmlns:p14="http://schemas.microsoft.com/office/powerpoint/2010/main" val="1014003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3E6FC-606F-8E84-CEA4-7650C1980E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778C0DE-F68E-6D9E-36D8-DB96D16F71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3437AC-738D-E767-203E-0714C47963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E7F223-9008-EE3F-A9B3-36763242A2F3}"/>
              </a:ext>
            </a:extLst>
          </p:cNvPr>
          <p:cNvSpPr>
            <a:spLocks noGrp="1"/>
          </p:cNvSpPr>
          <p:nvPr>
            <p:ph type="dt" sz="half" idx="10"/>
          </p:nvPr>
        </p:nvSpPr>
        <p:spPr/>
        <p:txBody>
          <a:bodyPr/>
          <a:lstStyle/>
          <a:p>
            <a:fld id="{A3454801-E380-4E77-B791-800260EF22BD}" type="datetimeFigureOut">
              <a:rPr lang="en-US" smtClean="0"/>
              <a:t>3/2/2023</a:t>
            </a:fld>
            <a:endParaRPr lang="en-US"/>
          </a:p>
        </p:txBody>
      </p:sp>
      <p:sp>
        <p:nvSpPr>
          <p:cNvPr id="6" name="Footer Placeholder 5">
            <a:extLst>
              <a:ext uri="{FF2B5EF4-FFF2-40B4-BE49-F238E27FC236}">
                <a16:creationId xmlns:a16="http://schemas.microsoft.com/office/drawing/2014/main" id="{D3CA0285-219C-69D2-F932-D736C2D6AE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5811E9-410A-5ACA-309D-AED55F0A92FC}"/>
              </a:ext>
            </a:extLst>
          </p:cNvPr>
          <p:cNvSpPr>
            <a:spLocks noGrp="1"/>
          </p:cNvSpPr>
          <p:nvPr>
            <p:ph type="sldNum" sz="quarter" idx="12"/>
          </p:nvPr>
        </p:nvSpPr>
        <p:spPr/>
        <p:txBody>
          <a:bodyPr/>
          <a:lstStyle/>
          <a:p>
            <a:fld id="{3B98054E-015C-4EAC-AB5E-5F652495A536}" type="slidenum">
              <a:rPr lang="en-US" smtClean="0"/>
              <a:t>‹#›</a:t>
            </a:fld>
            <a:endParaRPr lang="en-US"/>
          </a:p>
        </p:txBody>
      </p:sp>
    </p:spTree>
    <p:extLst>
      <p:ext uri="{BB962C8B-B14F-4D97-AF65-F5344CB8AC3E}">
        <p14:creationId xmlns:p14="http://schemas.microsoft.com/office/powerpoint/2010/main" val="1886403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7652C-4389-1F59-61BB-48187D7313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1D791D5-9A2C-F499-7270-08DA029A5E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31BA448-DA22-5BD6-A930-BA0852084D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AE8C8C-3DAE-8742-4014-D6436C6D0B81}"/>
              </a:ext>
            </a:extLst>
          </p:cNvPr>
          <p:cNvSpPr>
            <a:spLocks noGrp="1"/>
          </p:cNvSpPr>
          <p:nvPr>
            <p:ph type="dt" sz="half" idx="10"/>
          </p:nvPr>
        </p:nvSpPr>
        <p:spPr/>
        <p:txBody>
          <a:bodyPr/>
          <a:lstStyle/>
          <a:p>
            <a:fld id="{A3454801-E380-4E77-B791-800260EF22BD}" type="datetimeFigureOut">
              <a:rPr lang="en-US" smtClean="0"/>
              <a:t>3/2/2023</a:t>
            </a:fld>
            <a:endParaRPr lang="en-US"/>
          </a:p>
        </p:txBody>
      </p:sp>
      <p:sp>
        <p:nvSpPr>
          <p:cNvPr id="6" name="Footer Placeholder 5">
            <a:extLst>
              <a:ext uri="{FF2B5EF4-FFF2-40B4-BE49-F238E27FC236}">
                <a16:creationId xmlns:a16="http://schemas.microsoft.com/office/drawing/2014/main" id="{3D1A77E5-25E1-8A54-DE8E-BCB02D3518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269BCA-C4F7-E56F-379D-D44F08B50708}"/>
              </a:ext>
            </a:extLst>
          </p:cNvPr>
          <p:cNvSpPr>
            <a:spLocks noGrp="1"/>
          </p:cNvSpPr>
          <p:nvPr>
            <p:ph type="sldNum" sz="quarter" idx="12"/>
          </p:nvPr>
        </p:nvSpPr>
        <p:spPr/>
        <p:txBody>
          <a:bodyPr/>
          <a:lstStyle/>
          <a:p>
            <a:fld id="{3B98054E-015C-4EAC-AB5E-5F652495A536}" type="slidenum">
              <a:rPr lang="en-US" smtClean="0"/>
              <a:t>‹#›</a:t>
            </a:fld>
            <a:endParaRPr lang="en-US"/>
          </a:p>
        </p:txBody>
      </p:sp>
    </p:spTree>
    <p:extLst>
      <p:ext uri="{BB962C8B-B14F-4D97-AF65-F5344CB8AC3E}">
        <p14:creationId xmlns:p14="http://schemas.microsoft.com/office/powerpoint/2010/main" val="1708894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8E6F6A-2FB2-FA85-BC19-83F593FFC6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41143FB-AD7D-EF78-57F5-4EBB5C04DC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1916C-D528-5F88-F5E7-67DF710EF1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454801-E380-4E77-B791-800260EF22BD}" type="datetimeFigureOut">
              <a:rPr lang="en-US" smtClean="0"/>
              <a:t>3/2/2023</a:t>
            </a:fld>
            <a:endParaRPr lang="en-US"/>
          </a:p>
        </p:txBody>
      </p:sp>
      <p:sp>
        <p:nvSpPr>
          <p:cNvPr id="5" name="Footer Placeholder 4">
            <a:extLst>
              <a:ext uri="{FF2B5EF4-FFF2-40B4-BE49-F238E27FC236}">
                <a16:creationId xmlns:a16="http://schemas.microsoft.com/office/drawing/2014/main" id="{487EC9CB-5F87-007A-3990-C89BD3F4F3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14145A1-479B-FAE1-D887-D5A6CC7C6B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98054E-015C-4EAC-AB5E-5F652495A536}" type="slidenum">
              <a:rPr lang="en-US" smtClean="0"/>
              <a:t>‹#›</a:t>
            </a:fld>
            <a:endParaRPr lang="en-US"/>
          </a:p>
        </p:txBody>
      </p:sp>
    </p:spTree>
    <p:extLst>
      <p:ext uri="{BB962C8B-B14F-4D97-AF65-F5344CB8AC3E}">
        <p14:creationId xmlns:p14="http://schemas.microsoft.com/office/powerpoint/2010/main" val="32885474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9DC5C-0225-60B0-656C-30E1132E5F08}"/>
              </a:ext>
            </a:extLst>
          </p:cNvPr>
          <p:cNvSpPr>
            <a:spLocks noGrp="1"/>
          </p:cNvSpPr>
          <p:nvPr>
            <p:ph type="ctrTitle"/>
          </p:nvPr>
        </p:nvSpPr>
        <p:spPr>
          <a:xfrm>
            <a:off x="1308295" y="0"/>
            <a:ext cx="10288173" cy="998805"/>
          </a:xfrm>
        </p:spPr>
        <p:txBody>
          <a:bodyPr>
            <a:normAutofit/>
          </a:bodyPr>
          <a:lstStyle/>
          <a:p>
            <a:r>
              <a:rPr lang="ar-JO" sz="4400" dirty="0"/>
              <a:t>سلبيات المياه العادمه </a:t>
            </a:r>
            <a:endParaRPr lang="en-US" sz="4400" dirty="0"/>
          </a:p>
        </p:txBody>
      </p:sp>
      <p:sp>
        <p:nvSpPr>
          <p:cNvPr id="3" name="Subtitle 2">
            <a:extLst>
              <a:ext uri="{FF2B5EF4-FFF2-40B4-BE49-F238E27FC236}">
                <a16:creationId xmlns:a16="http://schemas.microsoft.com/office/drawing/2014/main" id="{D70CCDC9-157B-4DE1-40AD-29C91222FDFB}"/>
              </a:ext>
            </a:extLst>
          </p:cNvPr>
          <p:cNvSpPr>
            <a:spLocks noGrp="1"/>
          </p:cNvSpPr>
          <p:nvPr>
            <p:ph type="subTitle" idx="1"/>
          </p:nvPr>
        </p:nvSpPr>
        <p:spPr>
          <a:xfrm>
            <a:off x="1523999" y="998805"/>
            <a:ext cx="10381001" cy="9255249"/>
          </a:xfrm>
        </p:spPr>
        <p:txBody>
          <a:bodyPr>
            <a:normAutofit/>
          </a:bodyPr>
          <a:lstStyle/>
          <a:p>
            <a:pPr algn="r"/>
            <a:r>
              <a:rPr lang="ar-JO" b="0" i="0" dirty="0">
                <a:solidFill>
                  <a:schemeClr val="tx1">
                    <a:lumMod val="95000"/>
                    <a:lumOff val="5000"/>
                  </a:schemeClr>
                </a:solidFill>
                <a:effectLst/>
                <a:latin typeface="Söhne"/>
              </a:rPr>
              <a:t>تعتبر المياه العادمة التي تنتج عن الأنشطة البشرية من أهم المصادر الرئيسية للتلوث المائي. وتؤدي هذه المياه العادمة إلى العديد من الآثار السلبية على البيئة والصحة العامة، ومن أبرز هذه الآثار:</a:t>
            </a:r>
          </a:p>
          <a:p>
            <a:pPr algn="r"/>
            <a:r>
              <a:rPr lang="ar-JO" b="0" i="0" dirty="0">
                <a:solidFill>
                  <a:schemeClr val="tx1">
                    <a:lumMod val="95000"/>
                    <a:lumOff val="5000"/>
                  </a:schemeClr>
                </a:solidFill>
                <a:effectLst/>
                <a:latin typeface="Söhne"/>
              </a:rPr>
              <a:t>1- تلوث المياه: تسبب المياه العادمة في تلوث المياه الجوفية والسطحية وتغير نوعية وصفات المياه، وهو ما يؤدي إلى خطر على الكائنات الحية المعيشية في النظام البيئي.</a:t>
            </a:r>
          </a:p>
          <a:p>
            <a:pPr algn="r"/>
            <a:r>
              <a:rPr lang="ar-JO" b="0" i="0" dirty="0">
                <a:solidFill>
                  <a:schemeClr val="tx1">
                    <a:lumMod val="95000"/>
                    <a:lumOff val="5000"/>
                  </a:schemeClr>
                </a:solidFill>
                <a:effectLst/>
                <a:latin typeface="Söhne"/>
              </a:rPr>
              <a:t>2- تلوث الهواء: يمكن أن تسبب المياه العادمة الرائحة الكريهة والغازات الضارة مثل غاز الأمونيا والكبريت وغيرها في تلوث الهواء.</a:t>
            </a:r>
          </a:p>
          <a:p>
            <a:pPr algn="r"/>
            <a:r>
              <a:rPr lang="ar-JO" b="0" i="0" dirty="0">
                <a:solidFill>
                  <a:schemeClr val="tx1">
                    <a:lumMod val="95000"/>
                    <a:lumOff val="5000"/>
                  </a:schemeClr>
                </a:solidFill>
                <a:effectLst/>
                <a:latin typeface="Söhne"/>
              </a:rPr>
              <a:t>3- انتشار الأمراض: تسبب المياه العادمة في انتشار العديد من الأمراض المعدية مثل التهاب الكبد الوبائي والكوليرا والتيفوئيد والأمراض الجلدية.</a:t>
            </a:r>
          </a:p>
          <a:p>
            <a:pPr algn="r"/>
            <a:r>
              <a:rPr lang="ar-JO" b="0" i="0" dirty="0">
                <a:solidFill>
                  <a:schemeClr val="tx1">
                    <a:lumMod val="95000"/>
                    <a:lumOff val="5000"/>
                  </a:schemeClr>
                </a:solidFill>
                <a:effectLst/>
                <a:latin typeface="Söhne"/>
              </a:rPr>
              <a:t>4- تأثير على النظام البيئي: يؤدي تلوث المياه العادمة إلى تأثير سلبي على النظام البيئي، حيث يمكن أن يؤثر على النباتات والحيوانات في النظام البيئي، مما يؤدي إلى تدمير الأنواع الحيوية الموجودة في المنطقة.</a:t>
            </a:r>
          </a:p>
          <a:p>
            <a:pPr algn="r"/>
            <a:endParaRPr lang="ar-JO" b="0" i="0" dirty="0">
              <a:solidFill>
                <a:schemeClr val="tx1">
                  <a:lumMod val="95000"/>
                  <a:lumOff val="5000"/>
                </a:schemeClr>
              </a:solidFill>
              <a:effectLst/>
              <a:latin typeface="Söhne"/>
            </a:endParaRPr>
          </a:p>
          <a:p>
            <a:endParaRPr lang="en-US" dirty="0"/>
          </a:p>
        </p:txBody>
      </p:sp>
      <p:sp>
        <p:nvSpPr>
          <p:cNvPr id="4" name="Rectangle 1">
            <a:extLst>
              <a:ext uri="{FF2B5EF4-FFF2-40B4-BE49-F238E27FC236}">
                <a16:creationId xmlns:a16="http://schemas.microsoft.com/office/drawing/2014/main" id="{B1AB964F-9D20-AED3-5A2F-EE32BD02FFD7}"/>
              </a:ext>
            </a:extLst>
          </p:cNvPr>
          <p:cNvSpPr>
            <a:spLocks noChangeArrowheads="1"/>
          </p:cNvSpPr>
          <p:nvPr/>
        </p:nvSpPr>
        <p:spPr bwMode="auto">
          <a:xfrm>
            <a:off x="-1" y="-40704"/>
            <a:ext cx="595533"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100" b="0" i="0" u="none" strike="noStrike" cap="none" normalizeH="0" baseline="0" dirty="0">
                <a:ln>
                  <a:noFill/>
                </a:ln>
                <a:solidFill>
                  <a:schemeClr val="tx1"/>
                </a:solidFill>
                <a:effectLst/>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7DF0CBB8-7E92-6A4E-94CE-FDD84809D7E8}"/>
              </a:ext>
            </a:extLst>
          </p:cNvPr>
          <p:cNvSpPr>
            <a:spLocks noChangeArrowheads="1"/>
          </p:cNvSpPr>
          <p:nvPr/>
        </p:nvSpPr>
        <p:spPr bwMode="auto">
          <a:xfrm>
            <a:off x="2658794" y="5342808"/>
            <a:ext cx="9246206" cy="1277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ar-SA" altLang="en-US" sz="2400" b="0" i="0" u="none" strike="noStrike" cap="none" normalizeH="0" baseline="0" dirty="0">
                <a:ln>
                  <a:noFill/>
                </a:ln>
                <a:solidFill>
                  <a:schemeClr val="tx1"/>
                </a:solidFill>
                <a:effectLst/>
                <a:latin typeface="Söhne"/>
                <a:cs typeface="Arial" panose="020B0604020202020204" pitchFamily="34" charset="0"/>
              </a:rPr>
              <a:t>لتجنب هذه الآثار السلبية للمياه العادمة، يجب عل</a:t>
            </a:r>
            <a:r>
              <a:rPr kumimoji="0" lang="ar-JO" altLang="en-US" sz="2400" b="0" i="0" u="none" strike="noStrike" cap="none" normalizeH="0" baseline="0" dirty="0">
                <a:ln>
                  <a:noFill/>
                </a:ln>
                <a:solidFill>
                  <a:schemeClr val="tx1"/>
                </a:solidFill>
                <a:effectLst/>
                <a:latin typeface="Söhne"/>
                <a:cs typeface="Arial" panose="020B0604020202020204" pitchFamily="34" charset="0"/>
              </a:rPr>
              <a:t>ى الدوله </a:t>
            </a:r>
            <a:r>
              <a:rPr kumimoji="0" lang="ar-SA" altLang="en-US" sz="2400" b="0" i="0" u="none" strike="noStrike" cap="none" normalizeH="0" baseline="0" dirty="0">
                <a:ln>
                  <a:noFill/>
                </a:ln>
                <a:solidFill>
                  <a:schemeClr val="tx1"/>
                </a:solidFill>
                <a:effectLst/>
                <a:latin typeface="Söhne"/>
                <a:cs typeface="Arial" panose="020B0604020202020204" pitchFamily="34" charset="0"/>
              </a:rPr>
              <a:t> اتخاذ إجراءات </a:t>
            </a:r>
            <a:r>
              <a:rPr kumimoji="0" lang="ar-JO" altLang="en-US" sz="2400" b="0" i="0" u="none" strike="noStrike" cap="none" normalizeH="0" baseline="0" dirty="0">
                <a:ln>
                  <a:noFill/>
                </a:ln>
                <a:solidFill>
                  <a:schemeClr val="tx1"/>
                </a:solidFill>
                <a:effectLst/>
                <a:latin typeface="Söhne"/>
                <a:cs typeface="Arial" panose="020B0604020202020204" pitchFamily="34" charset="0"/>
              </a:rPr>
              <a:t>الفاعله</a:t>
            </a:r>
            <a:r>
              <a:rPr kumimoji="0" lang="ar-SA" altLang="en-US" sz="2400" b="0" i="0" u="none" strike="noStrike" cap="none" normalizeH="0" baseline="0" dirty="0">
                <a:ln>
                  <a:noFill/>
                </a:ln>
                <a:solidFill>
                  <a:schemeClr val="tx1"/>
                </a:solidFill>
                <a:effectLst/>
                <a:latin typeface="Söhne"/>
                <a:cs typeface="Arial" panose="020B0604020202020204" pitchFamily="34" charset="0"/>
              </a:rPr>
              <a:t> لمعالجة هذه المياه وتحويلها إلى مياه نظيفة يمكن إعادة استخدامها بأمان في البيئة</a:t>
            </a:r>
            <a:r>
              <a:rPr kumimoji="0" lang="en-US" altLang="en-US" sz="1000" b="0" i="0" u="none" strike="noStrike" cap="none" normalizeH="0" baseline="0" dirty="0">
                <a:ln>
                  <a:noFill/>
                </a:ln>
                <a:solidFill>
                  <a:schemeClr val="tx1"/>
                </a:solidFill>
                <a:effectLst/>
                <a:latin typeface="Söhne"/>
                <a:cs typeface="Arial" panose="020B0604020202020204" pitchFamily="34" charset="0"/>
              </a:rPr>
              <a:t>.</a:t>
            </a:r>
            <a:endParaRPr kumimoji="0" lang="en-US" altLang="en-US" sz="1000" b="0" i="0" u="none" strike="noStrike" cap="none" normalizeH="0" baseline="0" dirty="0">
              <a:ln>
                <a:noFill/>
              </a:ln>
              <a:solidFill>
                <a:schemeClr val="tx1"/>
              </a:solidFill>
              <a:effectLst/>
              <a:latin typeface="Söhne"/>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100" b="0" i="0" u="none" strike="noStrike" cap="none" normalizeH="0" baseline="0" dirty="0">
                <a:ln>
                  <a:noFill/>
                </a:ln>
                <a:solidFill>
                  <a:schemeClr val="tx1"/>
                </a:solidFill>
                <a:effectLst/>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26690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86B45-B342-3DD4-1342-3433DD46CC6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A692E6B-5F04-AFC7-33EA-CF04FDD73E5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8725379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179</Words>
  <Application>Microsoft Office PowerPoint</Application>
  <PresentationFormat>Widescreen</PresentationFormat>
  <Paragraphs>9</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Söhne</vt:lpstr>
      <vt:lpstr>Office Theme</vt:lpstr>
      <vt:lpstr>سلبيات المياه العادمه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سلبيات المياه العادمه </dc:title>
  <dc:creator>Sanad2049</dc:creator>
  <cp:lastModifiedBy>Sanad2049</cp:lastModifiedBy>
  <cp:revision>1</cp:revision>
  <dcterms:created xsi:type="dcterms:W3CDTF">2023-03-02T13:47:20Z</dcterms:created>
  <dcterms:modified xsi:type="dcterms:W3CDTF">2023-03-02T13:47:28Z</dcterms:modified>
</cp:coreProperties>
</file>