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7" r:id="rId4"/>
  </p:sldMasterIdLst>
  <p:notesMasterIdLst>
    <p:notesMasterId r:id="rId15"/>
  </p:notesMasterIdLst>
  <p:handoutMasterIdLst>
    <p:handoutMasterId r:id="rId16"/>
  </p:handoutMasterIdLst>
  <p:sldIdLst>
    <p:sldId id="268" r:id="rId5"/>
    <p:sldId id="269" r:id="rId6"/>
    <p:sldId id="274" r:id="rId7"/>
    <p:sldId id="275" r:id="rId8"/>
    <p:sldId id="276" r:id="rId9"/>
    <p:sldId id="277" r:id="rId10"/>
    <p:sldId id="272" r:id="rId11"/>
    <p:sldId id="273" r:id="rId12"/>
    <p:sldId id="271" r:id="rId13"/>
    <p:sldId id="27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5" autoAdjust="0"/>
  </p:normalViewPr>
  <p:slideViewPr>
    <p:cSldViewPr snapToGrid="0" snapToObjects="1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2592" y="-8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73E014-A6AA-472C-8E12-1D9B2DEC5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A60B8-51CB-4CEB-8F1F-B3D7B7F00C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2B26F-7429-404A-9C5E-0E429E02A42E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84C44-A5E4-4BDA-B29B-03462F0688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CB09A-41E4-4E88-82E6-007D826251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AED79-B44F-46F7-9A9D-EC94587FA3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31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A0E3A-0C98-4EA0-AAC9-F2996360A904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AE1FE-786B-4B83-86A4-F53D62926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9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5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igasports.com/en/explore-stiga-sports/what-is-padel" TargetMode="External"/><Relationship Id="rId2" Type="http://schemas.openxmlformats.org/officeDocument/2006/relationships/hyperlink" Target="https://www.head.com/en/sports/padel/about#:~:text=Padel%20is%20a%20mix%20between,turf%20once%20before%20being%20returne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delpark-dubai.com/blog/differences-between-indoor-and-outdoor-padel/#:~:text=Padel%20is%20a%20sport%20that%20can%20be%20played%20both%20indoors%20and%20outdoors" TargetMode="External"/><Relationship Id="rId5" Type="http://schemas.openxmlformats.org/officeDocument/2006/relationships/hyperlink" Target="https://www.redlinepadel.com/the-many-benefits-of-playing-padel-why-this-sport-is-gaining-popularity/#:~:text=In%20addition%20to%20being%20a,help%20improve%20your%20cognitive%20skills" TargetMode="External"/><Relationship Id="rId4" Type="http://schemas.openxmlformats.org/officeDocument/2006/relationships/hyperlink" Target="https://www.thelocal.es/20230119/padel-why-exporting-this-spanish-sport-could-make-you-ric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9699" y="491842"/>
            <a:ext cx="2747557" cy="1084344"/>
          </a:xfrm>
        </p:spPr>
        <p:txBody>
          <a:bodyPr>
            <a:normAutofit/>
          </a:bodyPr>
          <a:lstStyle/>
          <a:p>
            <a:r>
              <a:rPr lang="en-US" dirty="0" smtClean="0"/>
              <a:t>Padel</a:t>
            </a: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05262DB-6398-4AF9-96A3-041CFB112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817" y="3920421"/>
            <a:ext cx="3391325" cy="1126283"/>
          </a:xfrm>
        </p:spPr>
        <p:txBody>
          <a:bodyPr>
            <a:normAutofit/>
          </a:bodyPr>
          <a:lstStyle/>
          <a:p>
            <a:r>
              <a:rPr lang="en-US" dirty="0" smtClean="0"/>
              <a:t>By: Jordan and Abdallah 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95" y="2417565"/>
            <a:ext cx="6077660" cy="38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58" y="592541"/>
            <a:ext cx="5625579" cy="3746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1189" y="4937760"/>
            <a:ext cx="496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smtClean="0">
                <a:solidFill>
                  <a:schemeClr val="tx2">
                    <a:lumMod val="50000"/>
                  </a:schemeClr>
                </a:solidFill>
              </a:rPr>
              <a:t>Thank you</a:t>
            </a:r>
            <a:endParaRPr lang="en-US" sz="72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168" y="565920"/>
            <a:ext cx="2294959" cy="1280890"/>
          </a:xfrm>
        </p:spPr>
        <p:txBody>
          <a:bodyPr/>
          <a:lstStyle/>
          <a:p>
            <a:r>
              <a:rPr lang="en-US" dirty="0" smtClean="0"/>
              <a:t>Padel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907" y="1905000"/>
            <a:ext cx="8911687" cy="1091738"/>
          </a:xfrm>
        </p:spPr>
        <p:txBody>
          <a:bodyPr/>
          <a:lstStyle/>
          <a:p>
            <a:r>
              <a:rPr lang="en-US" dirty="0"/>
              <a:t>Padel is a sport </a:t>
            </a:r>
            <a:r>
              <a:rPr lang="en-US" dirty="0" smtClean="0"/>
              <a:t>that </a:t>
            </a:r>
            <a:r>
              <a:rPr lang="en-US" dirty="0"/>
              <a:t>combines action with fun and social interaction. It’s a great sport for players of all ages and skills, as it is both quick and easy to pick up.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347" y="2911099"/>
            <a:ext cx="5188952" cy="34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causes </a:t>
            </a:r>
            <a:r>
              <a:rPr lang="en-US" dirty="0"/>
              <a:t>can you get from padel?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80705"/>
            <a:ext cx="8915400" cy="3777622"/>
          </a:xfrm>
        </p:spPr>
        <p:txBody>
          <a:bodyPr/>
          <a:lstStyle/>
          <a:p>
            <a:r>
              <a:rPr lang="en-US" dirty="0"/>
              <a:t>Ankle </a:t>
            </a:r>
            <a:r>
              <a:rPr lang="en-US" dirty="0" smtClean="0"/>
              <a:t>Injuries</a:t>
            </a:r>
          </a:p>
          <a:p>
            <a:r>
              <a:rPr lang="en-US" dirty="0"/>
              <a:t>Shoulder </a:t>
            </a:r>
            <a:r>
              <a:rPr lang="en-US" dirty="0" smtClean="0"/>
              <a:t>Injuries</a:t>
            </a:r>
          </a:p>
          <a:p>
            <a:r>
              <a:rPr lang="en-US" dirty="0"/>
              <a:t>Knee </a:t>
            </a:r>
            <a:r>
              <a:rPr lang="en-US" dirty="0" smtClean="0"/>
              <a:t>Injuries</a:t>
            </a:r>
          </a:p>
          <a:p>
            <a:r>
              <a:rPr lang="en-US" dirty="0"/>
              <a:t>Lower Back </a:t>
            </a:r>
            <a:r>
              <a:rPr lang="en-US" dirty="0" smtClean="0"/>
              <a:t>Sprain</a:t>
            </a:r>
          </a:p>
          <a:p>
            <a:r>
              <a:rPr lang="en-US" dirty="0"/>
              <a:t>Calf </a:t>
            </a:r>
            <a:r>
              <a:rPr lang="en-US" dirty="0" smtClean="0"/>
              <a:t>Sprain</a:t>
            </a:r>
          </a:p>
          <a:p>
            <a:r>
              <a:rPr lang="en-US" dirty="0"/>
              <a:t>Runner's Toe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526" y="2363165"/>
            <a:ext cx="5848234" cy="38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consequences of padel?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14159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sport can help reduce stress, improve your mood, and boost your energy levels</a:t>
            </a:r>
            <a:r>
              <a:rPr lang="en-US" dirty="0" smtClean="0"/>
              <a:t>.</a:t>
            </a:r>
          </a:p>
          <a:p>
            <a:r>
              <a:rPr lang="en-US" dirty="0"/>
              <a:t> Padel is a great workout</a:t>
            </a:r>
          </a:p>
          <a:p>
            <a:r>
              <a:rPr lang="en-US" dirty="0" smtClean="0"/>
              <a:t>Build muscle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895" y="3293688"/>
            <a:ext cx="4872644" cy="32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761" y="1801091"/>
            <a:ext cx="8915400" cy="7758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Depending on the construction team, an indoor padel court building price without groundwork costs between 15,000 and 25,000 </a:t>
            </a:r>
            <a:r>
              <a:rPr lang="en-US" dirty="0" smtClean="0"/>
              <a:t>euros,</a:t>
            </a:r>
            <a:r>
              <a:rPr lang="en-US" dirty="0"/>
              <a:t> </a:t>
            </a:r>
            <a:r>
              <a:rPr lang="en-US" dirty="0" smtClean="0"/>
              <a:t>18,885</a:t>
            </a:r>
            <a:r>
              <a:rPr lang="en-US" dirty="0"/>
              <a:t> Jordanian Dinar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611" y="3164219"/>
            <a:ext cx="5637625" cy="317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75" y="3164219"/>
            <a:ext cx="4882342" cy="3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the padel court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510" y="2133600"/>
            <a:ext cx="8915400" cy="1050175"/>
          </a:xfrm>
        </p:spPr>
        <p:txBody>
          <a:bodyPr/>
          <a:lstStyle/>
          <a:p>
            <a:pPr fontAlgn="base"/>
            <a:r>
              <a:rPr lang="en-US" dirty="0"/>
              <a:t>Outdoor padel courts are not covered by a roof, hence exposing the court to external factors. This, however, is a minor setback, nothing that would stop you from swinging a padel racket outdoors.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003" y="3104805"/>
            <a:ext cx="5314907" cy="35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1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which country is padel popular?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063" y="1784466"/>
            <a:ext cx="8915400" cy="925484"/>
          </a:xfrm>
        </p:spPr>
        <p:txBody>
          <a:bodyPr/>
          <a:lstStyle/>
          <a:p>
            <a:r>
              <a:rPr lang="en-US" dirty="0"/>
              <a:t>Padel, a cross between squash and tennis is one of the fastest-growing sports globally and is most popular in </a:t>
            </a:r>
            <a:r>
              <a:rPr lang="en-US" b="1" dirty="0">
                <a:solidFill>
                  <a:schemeClr val="tx1"/>
                </a:solidFill>
              </a:rPr>
              <a:t>Spain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023" y="2602380"/>
            <a:ext cx="6019973" cy="386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Padel rackets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255" y="2133600"/>
            <a:ext cx="8915400" cy="784167"/>
          </a:xfrm>
        </p:spPr>
        <p:txBody>
          <a:bodyPr/>
          <a:lstStyle/>
          <a:p>
            <a:r>
              <a:rPr lang="en-US" dirty="0" smtClean="0"/>
              <a:t>The fun part about the rackets is that you can customize or buy any racket that you desire.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70" y="2917767"/>
            <a:ext cx="4299170" cy="3757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54" y="2917766"/>
            <a:ext cx="3840234" cy="37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2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8211" y="33055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https://www.head.com/en/sports/padel/about#:~:text=Padel%20is%20a%20mix%20between,turf%20once%20before%20being%20returned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18211" y="13601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www.stigasports.com/en/explore-stiga-sports/what-is-padel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8211" y="228349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https://www.thelocal.es/20230119/padel-why-exporting-this-spanish-sport-could-make-you-rich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18211" y="303878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https://www.redlinepadel.com/the-many-benefits-of-playing-padel-why-this-sport-is-gaining-popularity/#:~:text=In%20addition%20to%20being%20a,help%20improve%20your%20cognitive%20skills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18211" y="434158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https://padelpark-dubai.com/blog/differences-between-indoor-and-outdoor-padel/#:~:text=Padel%20is%20a%20sport%20that%20can%20be%20played%20both%20indoors%20and%20outdoors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5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FE7010E9-D0D4-4763-90A3-DBAE37445A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428C60-BADF-461E-ACB1-6AC412BA55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791FE0-E525-44F5-B24B-E8E5757CF5F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Event design</Template>
  <TotalTime>0</TotalTime>
  <Words>188</Words>
  <Application>Microsoft Office PowerPoint</Application>
  <PresentationFormat>Widescreen</PresentationFormat>
  <Paragraphs>30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Wisp</vt:lpstr>
      <vt:lpstr>Padel</vt:lpstr>
      <vt:lpstr>Padel</vt:lpstr>
      <vt:lpstr>What causes can you get from padel?</vt:lpstr>
      <vt:lpstr>What are the consequences of padel?</vt:lpstr>
      <vt:lpstr>Finance</vt:lpstr>
      <vt:lpstr>Location of the padel court</vt:lpstr>
      <vt:lpstr>In which country is padel popular?</vt:lpstr>
      <vt:lpstr>Padel rackets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2023-03-03T19:27:53Z</dcterms:created>
  <dcterms:modified xsi:type="dcterms:W3CDTF">2023-03-06T13:50:15Z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