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5C032-1F06-5D4F-1D18-26D89F0260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854273-9C4D-89F2-5E9A-8963DC2F79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AEEF11-0F5C-4F3F-A2F3-B945FC2DE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3C59E7-0E72-6D0B-F268-DC3E6AC00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F0F374-14CC-A100-E870-D5AFF1021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027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AC62F-855E-1FC7-FD8C-524D41F5A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828B8D-0B55-641E-7A56-438CB0E775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7AC031-619E-52ED-86DF-4C8D3C6F7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7134B-3074-34E7-2D78-3634ACBAFF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66B817-4A5F-98F8-C6E0-C1A59FDC7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195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F0C65D-4647-743A-4EBE-4AE197DD367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92CF7C6-5F3B-BB51-54DB-D9F9333BE2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EF72EB-7250-FDC9-0CC2-F60954C3F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1DA732-612D-812B-23F0-C364C310E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8526A-E20C-55E5-1078-00C8BBB01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02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A604C-351E-870E-5BBB-11438952A3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17A5C0-D9E5-4366-E552-67EDDA37D1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EA79B-D8B0-5DCB-CD34-7C1C479E5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319DC-F655-E4DA-77A0-42BEB42C5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A9B43-0B90-5F1F-AE5F-D1CA0A2D8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241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E3DE6-F0CD-CC30-1418-7056B67A3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0C5264-9058-92E2-52BF-9EF3428AB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CDC7DC-0539-4835-4E7D-E2AE0C3E8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CCDE6-DEAD-A7CD-9ABB-CD78991D4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63DA7-A666-B5C2-D8E2-BB427E9B6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74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2C6FB4-8EE8-1B58-62F6-61A61B632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534F6-8650-9DE7-FFCB-4498C163ED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F46C85-5E26-6EC8-ABDE-7F2EAC57A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50B876-87C6-B6CB-1A2B-61EB79F3A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351884-B54E-1638-EB61-33D75C2AF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2D8C81-9109-011C-1106-3F7FAAC728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642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1D50-83E3-FA68-F9EF-610A72A84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09F566-44BF-3A95-2B20-D6C4D21C0F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5055DE-9D2B-9367-3998-3177D35A6E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B90250-7ACC-DEE3-E545-2314F842B4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0EAEDD-A299-0412-E5A5-5B92BF41D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8C41842-6DFC-DF2C-5284-9B3AA283D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76A784-1F8E-A4CC-3686-2DD9F214E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59385B1-E80C-8176-E742-E4ED389B5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069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D4F4A-4EB3-DDE5-7910-15BF75EDE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E8F735-DB0F-B2E2-86F0-D8FA2DCDC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0C733B9-2CB6-516D-24C9-F99869A79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4CF30-1EB7-772B-0974-D024D05BE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577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02CB76C-21E3-19C1-4CBB-9307A788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9B97E3-BB68-9830-DF07-9D3C0E2AB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8695A6-ACF0-423A-F8E0-73EAD20A5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604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17C8B-A3EE-BEF8-AA2A-5F4E279F3E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AB131-1D0D-AE8C-BB31-4CC490B40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6ADF59-B31B-4378-957C-8D40EA3389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2AD6CA-04F6-FC45-AFD5-3671EEEDEA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B4168-8B07-3B71-4696-526A3050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6DC96-A4D7-310F-FD09-8BE6ECC3D0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26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D66C7-F7A7-9767-3078-FA5A2A420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94C2DB-A67D-7C7E-4F7F-E2DBD0E662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98938E-4CC5-FC22-F33B-7B08B3FB92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0269A8-1609-9B1C-A1EE-D98929F42C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23120F-4E5C-BD84-2EB7-AD1E4E74D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F980EA-0683-5853-F0C4-CACB1E0028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25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F40121-F3F1-A5AC-7B1A-C54413D79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7ECD86-194F-56DF-A551-C787798FEC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11B40A-B712-0C08-55CB-6926A08E64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685ACC-BED2-403A-A40D-70C3DFA02EC4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1EE587-F61D-70D5-96CC-F21C2962D8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79DDB-D2D7-8FCA-B89B-892ED642E6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99A3C2-FCAC-498E-9514-EFA7FC80294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843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2BA7-8696-F4F6-8F90-85DFB7125D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Business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7267B2-2382-ECF9-F014-5469B4FA4F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652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54E581-5561-13AD-4FB3-EB7C47D1B8E1}"/>
              </a:ext>
            </a:extLst>
          </p:cNvPr>
          <p:cNvSpPr txBox="1"/>
          <p:nvPr/>
        </p:nvSpPr>
        <p:spPr>
          <a:xfrm>
            <a:off x="228600" y="215153"/>
            <a:ext cx="109728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Idea: Airline</a:t>
            </a:r>
            <a:br>
              <a:rPr lang="en-US" dirty="0"/>
            </a:br>
            <a:r>
              <a:rPr lang="en-US" dirty="0"/>
              <a:t>Name: </a:t>
            </a:r>
            <a:r>
              <a:rPr lang="en-US" dirty="0" err="1"/>
              <a:t>XplorAsia</a:t>
            </a:r>
            <a:br>
              <a:rPr lang="en-US" dirty="0"/>
            </a:br>
            <a:r>
              <a:rPr lang="en-US" dirty="0"/>
              <a:t>Service/Good: Service</a:t>
            </a:r>
            <a:br>
              <a:rPr lang="en-US" dirty="0"/>
            </a:br>
            <a:r>
              <a:rPr lang="en-US" dirty="0"/>
              <a:t>Objective: Have a successful business/make profit/make people explore Asia happily</a:t>
            </a:r>
            <a:br>
              <a:rPr lang="en-US" dirty="0"/>
            </a:br>
            <a:r>
              <a:rPr lang="en-US" dirty="0"/>
              <a:t>Mission: Sell Services</a:t>
            </a:r>
            <a:br>
              <a:rPr lang="en-US" dirty="0"/>
            </a:br>
            <a:r>
              <a:rPr lang="en-US" dirty="0"/>
              <a:t>Demographics: Anyone, because the tickets would be cheap</a:t>
            </a:r>
            <a:br>
              <a:rPr lang="en-US" dirty="0"/>
            </a:br>
            <a:r>
              <a:rPr lang="en-US" dirty="0"/>
              <a:t>How I would get customers: Seats would be very comfortable and tickets would be cheap</a:t>
            </a:r>
            <a:br>
              <a:rPr lang="en-US" dirty="0"/>
            </a:br>
            <a:r>
              <a:rPr lang="en-US" dirty="0"/>
              <a:t>Location: Qatar, because Doha’s Hammad International Airport is very busy</a:t>
            </a:r>
            <a:br>
              <a:rPr lang="en-US" dirty="0"/>
            </a:br>
            <a:r>
              <a:rPr lang="en-US" dirty="0"/>
              <a:t>Financial Plan: We would charge around $300 depending on the route</a:t>
            </a:r>
            <a:br>
              <a:rPr lang="en-US" dirty="0"/>
            </a:br>
            <a:r>
              <a:rPr lang="en-US" dirty="0"/>
              <a:t>What I’d do with the money: Invest it, give it to my family and donate to charity</a:t>
            </a:r>
            <a:br>
              <a:rPr lang="en-US" dirty="0"/>
            </a:br>
            <a:r>
              <a:rPr lang="en-US" dirty="0"/>
              <a:t>Selling price: 300 x 100 ( number of seats on a plane ) = $30,000</a:t>
            </a:r>
            <a:br>
              <a:rPr lang="en-US" dirty="0"/>
            </a:br>
            <a:r>
              <a:rPr lang="en-US" dirty="0"/>
              <a:t>Employee cost ( total  in one route ): $10,000</a:t>
            </a:r>
            <a:br>
              <a:rPr lang="en-US" dirty="0"/>
            </a:br>
            <a:r>
              <a:rPr lang="en-US" dirty="0"/>
              <a:t>How I would get profit: By selling tickets/having sponsors. If there are 100 passengers on a plane, and a ticket costs $300, then we would profit $20,000 from one route</a:t>
            </a:r>
            <a:br>
              <a:rPr lang="en-US" dirty="0"/>
            </a:br>
            <a:r>
              <a:rPr lang="en-US" dirty="0"/>
              <a:t>Cost: $10,000 ( total in one route )</a:t>
            </a:r>
            <a:br>
              <a:rPr lang="en-US" dirty="0"/>
            </a:br>
            <a:r>
              <a:rPr lang="en-US" dirty="0"/>
              <a:t>Profit: $30,000 - $10,000 = $20,000 ( one route 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740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205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Business Plan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Business Plan</dc:title>
  <dc:creator>Nadeem Wakileh</dc:creator>
  <cp:lastModifiedBy>Nadeem Wakileh</cp:lastModifiedBy>
  <cp:revision>1</cp:revision>
  <dcterms:created xsi:type="dcterms:W3CDTF">2023-03-06T13:48:56Z</dcterms:created>
  <dcterms:modified xsi:type="dcterms:W3CDTF">2023-03-06T13:49:19Z</dcterms:modified>
</cp:coreProperties>
</file>