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6" r:id="rId8"/>
    <p:sldId id="265" r:id="rId9"/>
    <p:sldId id="262" r:id="rId10"/>
    <p:sldId id="263"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47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98304D-64A4-4409-97D3-5CD61EDFABFE}"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39FD1-442B-475E-8625-10A0F81FE8D8}" type="slidenum">
              <a:rPr lang="en-US" smtClean="0"/>
              <a:t>‹#›</a:t>
            </a:fld>
            <a:endParaRPr lang="en-US"/>
          </a:p>
        </p:txBody>
      </p:sp>
    </p:spTree>
    <p:extLst>
      <p:ext uri="{BB962C8B-B14F-4D97-AF65-F5344CB8AC3E}">
        <p14:creationId xmlns:p14="http://schemas.microsoft.com/office/powerpoint/2010/main" val="894576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98304D-64A4-4409-97D3-5CD61EDFABFE}"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39FD1-442B-475E-8625-10A0F81FE8D8}" type="slidenum">
              <a:rPr lang="en-US" smtClean="0"/>
              <a:t>‹#›</a:t>
            </a:fld>
            <a:endParaRPr lang="en-US"/>
          </a:p>
        </p:txBody>
      </p:sp>
    </p:spTree>
    <p:extLst>
      <p:ext uri="{BB962C8B-B14F-4D97-AF65-F5344CB8AC3E}">
        <p14:creationId xmlns:p14="http://schemas.microsoft.com/office/powerpoint/2010/main" val="2303711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98304D-64A4-4409-97D3-5CD61EDFABFE}"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39FD1-442B-475E-8625-10A0F81FE8D8}" type="slidenum">
              <a:rPr lang="en-US" smtClean="0"/>
              <a:t>‹#›</a:t>
            </a:fld>
            <a:endParaRPr lang="en-US"/>
          </a:p>
        </p:txBody>
      </p:sp>
    </p:spTree>
    <p:extLst>
      <p:ext uri="{BB962C8B-B14F-4D97-AF65-F5344CB8AC3E}">
        <p14:creationId xmlns:p14="http://schemas.microsoft.com/office/powerpoint/2010/main" val="978384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98304D-64A4-4409-97D3-5CD61EDFABFE}"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39FD1-442B-475E-8625-10A0F81FE8D8}" type="slidenum">
              <a:rPr lang="en-US" smtClean="0"/>
              <a:t>‹#›</a:t>
            </a:fld>
            <a:endParaRPr lang="en-US"/>
          </a:p>
        </p:txBody>
      </p:sp>
    </p:spTree>
    <p:extLst>
      <p:ext uri="{BB962C8B-B14F-4D97-AF65-F5344CB8AC3E}">
        <p14:creationId xmlns:p14="http://schemas.microsoft.com/office/powerpoint/2010/main" val="2999159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98304D-64A4-4409-97D3-5CD61EDFABFE}"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39FD1-442B-475E-8625-10A0F81FE8D8}" type="slidenum">
              <a:rPr lang="en-US" smtClean="0"/>
              <a:t>‹#›</a:t>
            </a:fld>
            <a:endParaRPr lang="en-US"/>
          </a:p>
        </p:txBody>
      </p:sp>
    </p:spTree>
    <p:extLst>
      <p:ext uri="{BB962C8B-B14F-4D97-AF65-F5344CB8AC3E}">
        <p14:creationId xmlns:p14="http://schemas.microsoft.com/office/powerpoint/2010/main" val="1309013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98304D-64A4-4409-97D3-5CD61EDFABFE}"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39FD1-442B-475E-8625-10A0F81FE8D8}" type="slidenum">
              <a:rPr lang="en-US" smtClean="0"/>
              <a:t>‹#›</a:t>
            </a:fld>
            <a:endParaRPr lang="en-US"/>
          </a:p>
        </p:txBody>
      </p:sp>
    </p:spTree>
    <p:extLst>
      <p:ext uri="{BB962C8B-B14F-4D97-AF65-F5344CB8AC3E}">
        <p14:creationId xmlns:p14="http://schemas.microsoft.com/office/powerpoint/2010/main" val="3373815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98304D-64A4-4409-97D3-5CD61EDFABFE}" type="datetimeFigureOut">
              <a:rPr lang="en-US" smtClean="0"/>
              <a:t>3/5/2023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139FD1-442B-475E-8625-10A0F81FE8D8}" type="slidenum">
              <a:rPr lang="en-US" smtClean="0"/>
              <a:t>‹#›</a:t>
            </a:fld>
            <a:endParaRPr lang="en-US"/>
          </a:p>
        </p:txBody>
      </p:sp>
    </p:spTree>
    <p:extLst>
      <p:ext uri="{BB962C8B-B14F-4D97-AF65-F5344CB8AC3E}">
        <p14:creationId xmlns:p14="http://schemas.microsoft.com/office/powerpoint/2010/main" val="283885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98304D-64A4-4409-97D3-5CD61EDFABFE}" type="datetimeFigureOut">
              <a:rPr lang="en-US" smtClean="0"/>
              <a:t>3/5/2023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139FD1-442B-475E-8625-10A0F81FE8D8}" type="slidenum">
              <a:rPr lang="en-US" smtClean="0"/>
              <a:t>‹#›</a:t>
            </a:fld>
            <a:endParaRPr lang="en-US"/>
          </a:p>
        </p:txBody>
      </p:sp>
    </p:spTree>
    <p:extLst>
      <p:ext uri="{BB962C8B-B14F-4D97-AF65-F5344CB8AC3E}">
        <p14:creationId xmlns:p14="http://schemas.microsoft.com/office/powerpoint/2010/main" val="1016070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98304D-64A4-4409-97D3-5CD61EDFABFE}" type="datetimeFigureOut">
              <a:rPr lang="en-US" smtClean="0"/>
              <a:t>3/5/2023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139FD1-442B-475E-8625-10A0F81FE8D8}" type="slidenum">
              <a:rPr lang="en-US" smtClean="0"/>
              <a:t>‹#›</a:t>
            </a:fld>
            <a:endParaRPr lang="en-US"/>
          </a:p>
        </p:txBody>
      </p:sp>
    </p:spTree>
    <p:extLst>
      <p:ext uri="{BB962C8B-B14F-4D97-AF65-F5344CB8AC3E}">
        <p14:creationId xmlns:p14="http://schemas.microsoft.com/office/powerpoint/2010/main" val="176418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98304D-64A4-4409-97D3-5CD61EDFABFE}"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39FD1-442B-475E-8625-10A0F81FE8D8}" type="slidenum">
              <a:rPr lang="en-US" smtClean="0"/>
              <a:t>‹#›</a:t>
            </a:fld>
            <a:endParaRPr lang="en-US"/>
          </a:p>
        </p:txBody>
      </p:sp>
    </p:spTree>
    <p:extLst>
      <p:ext uri="{BB962C8B-B14F-4D97-AF65-F5344CB8AC3E}">
        <p14:creationId xmlns:p14="http://schemas.microsoft.com/office/powerpoint/2010/main" val="576298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98304D-64A4-4409-97D3-5CD61EDFABFE}"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39FD1-442B-475E-8625-10A0F81FE8D8}" type="slidenum">
              <a:rPr lang="en-US" smtClean="0"/>
              <a:t>‹#›</a:t>
            </a:fld>
            <a:endParaRPr lang="en-US"/>
          </a:p>
        </p:txBody>
      </p:sp>
    </p:spTree>
    <p:extLst>
      <p:ext uri="{BB962C8B-B14F-4D97-AF65-F5344CB8AC3E}">
        <p14:creationId xmlns:p14="http://schemas.microsoft.com/office/powerpoint/2010/main" val="1288296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98304D-64A4-4409-97D3-5CD61EDFABFE}" type="datetimeFigureOut">
              <a:rPr lang="en-US" smtClean="0"/>
              <a:t>3/5/2023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39FD1-442B-475E-8625-10A0F81FE8D8}" type="slidenum">
              <a:rPr lang="en-US" smtClean="0"/>
              <a:t>‹#›</a:t>
            </a:fld>
            <a:endParaRPr lang="en-US"/>
          </a:p>
        </p:txBody>
      </p:sp>
    </p:spTree>
    <p:extLst>
      <p:ext uri="{BB962C8B-B14F-4D97-AF65-F5344CB8AC3E}">
        <p14:creationId xmlns:p14="http://schemas.microsoft.com/office/powerpoint/2010/main" val="3456385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 y="533400"/>
            <a:ext cx="7772400" cy="1470025"/>
          </a:xfrm>
        </p:spPr>
        <p:txBody>
          <a:bodyPr>
            <a:normAutofit/>
          </a:bodyPr>
          <a:lstStyle/>
          <a:p>
            <a:r>
              <a:rPr lang="en-US" sz="8800" b="1" dirty="0" smtClean="0">
                <a:solidFill>
                  <a:srgbClr val="FFFFFF"/>
                </a:solidFill>
              </a:rPr>
              <a:t>GYM &amp; PE</a:t>
            </a:r>
            <a:endParaRPr lang="en-US" sz="8800" b="1" dirty="0">
              <a:solidFill>
                <a:srgbClr val="FFFFFF"/>
              </a:solidFill>
            </a:endParaRPr>
          </a:p>
        </p:txBody>
      </p:sp>
      <p:sp>
        <p:nvSpPr>
          <p:cNvPr id="3" name="Subtitle 2"/>
          <p:cNvSpPr>
            <a:spLocks noGrp="1"/>
          </p:cNvSpPr>
          <p:nvPr>
            <p:ph type="subTitle" idx="1"/>
          </p:nvPr>
        </p:nvSpPr>
        <p:spPr>
          <a:xfrm>
            <a:off x="-533400" y="5486400"/>
            <a:ext cx="6400800" cy="1752600"/>
          </a:xfrm>
        </p:spPr>
        <p:txBody>
          <a:bodyPr/>
          <a:lstStyle/>
          <a:p>
            <a:r>
              <a:rPr lang="en-US" b="1" dirty="0" smtClean="0">
                <a:solidFill>
                  <a:schemeClr val="bg1"/>
                </a:solidFill>
              </a:rPr>
              <a:t>By: Anton Habis/Alexander AbuHanna</a:t>
            </a:r>
            <a:endParaRPr lang="en-US" b="1" dirty="0">
              <a:solidFill>
                <a:schemeClr val="bg1"/>
              </a:solidFill>
            </a:endParaRPr>
          </a:p>
        </p:txBody>
      </p:sp>
    </p:spTree>
    <p:extLst>
      <p:ext uri="{BB962C8B-B14F-4D97-AF65-F5344CB8AC3E}">
        <p14:creationId xmlns:p14="http://schemas.microsoft.com/office/powerpoint/2010/main" val="1637035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970156">
            <a:off x="-536598" y="-797589"/>
            <a:ext cx="9298375" cy="3328521"/>
          </a:xfrm>
          <a:custGeom>
            <a:avLst/>
            <a:gdLst>
              <a:gd name="connsiteX0" fmla="*/ 0 w 6553200"/>
              <a:gd name="connsiteY0" fmla="*/ 0 h 3200400"/>
              <a:gd name="connsiteX1" fmla="*/ 6553200 w 6553200"/>
              <a:gd name="connsiteY1" fmla="*/ 0 h 3200400"/>
              <a:gd name="connsiteX2" fmla="*/ 6553200 w 6553200"/>
              <a:gd name="connsiteY2" fmla="*/ 3200400 h 3200400"/>
              <a:gd name="connsiteX3" fmla="*/ 0 w 6553200"/>
              <a:gd name="connsiteY3" fmla="*/ 3200400 h 3200400"/>
              <a:gd name="connsiteX4" fmla="*/ 0 w 6553200"/>
              <a:gd name="connsiteY4" fmla="*/ 0 h 3200400"/>
              <a:gd name="connsiteX0" fmla="*/ 2045279 w 6553200"/>
              <a:gd name="connsiteY0" fmla="*/ 960202 h 3200400"/>
              <a:gd name="connsiteX1" fmla="*/ 6553200 w 6553200"/>
              <a:gd name="connsiteY1" fmla="*/ 0 h 3200400"/>
              <a:gd name="connsiteX2" fmla="*/ 6553200 w 6553200"/>
              <a:gd name="connsiteY2" fmla="*/ 3200400 h 3200400"/>
              <a:gd name="connsiteX3" fmla="*/ 0 w 6553200"/>
              <a:gd name="connsiteY3" fmla="*/ 3200400 h 3200400"/>
              <a:gd name="connsiteX4" fmla="*/ 2045279 w 6553200"/>
              <a:gd name="connsiteY4" fmla="*/ 960202 h 3200400"/>
              <a:gd name="connsiteX0" fmla="*/ 1417852 w 6553200"/>
              <a:gd name="connsiteY0" fmla="*/ 190063 h 3200400"/>
              <a:gd name="connsiteX1" fmla="*/ 6553200 w 6553200"/>
              <a:gd name="connsiteY1" fmla="*/ 0 h 3200400"/>
              <a:gd name="connsiteX2" fmla="*/ 6553200 w 6553200"/>
              <a:gd name="connsiteY2" fmla="*/ 3200400 h 3200400"/>
              <a:gd name="connsiteX3" fmla="*/ 0 w 6553200"/>
              <a:gd name="connsiteY3" fmla="*/ 3200400 h 3200400"/>
              <a:gd name="connsiteX4" fmla="*/ 1417852 w 6553200"/>
              <a:gd name="connsiteY4" fmla="*/ 190063 h 3200400"/>
              <a:gd name="connsiteX0" fmla="*/ 1417852 w 6553200"/>
              <a:gd name="connsiteY0" fmla="*/ 190063 h 3200400"/>
              <a:gd name="connsiteX1" fmla="*/ 3150206 w 6553200"/>
              <a:gd name="connsiteY1" fmla="*/ 643310 h 3200400"/>
              <a:gd name="connsiteX2" fmla="*/ 6553200 w 6553200"/>
              <a:gd name="connsiteY2" fmla="*/ 0 h 3200400"/>
              <a:gd name="connsiteX3" fmla="*/ 6553200 w 6553200"/>
              <a:gd name="connsiteY3" fmla="*/ 3200400 h 3200400"/>
              <a:gd name="connsiteX4" fmla="*/ 0 w 6553200"/>
              <a:gd name="connsiteY4" fmla="*/ 3200400 h 3200400"/>
              <a:gd name="connsiteX5" fmla="*/ 1417852 w 6553200"/>
              <a:gd name="connsiteY5" fmla="*/ 190063 h 3200400"/>
              <a:gd name="connsiteX0" fmla="*/ 1417852 w 6692529"/>
              <a:gd name="connsiteY0" fmla="*/ 551 h 3010888"/>
              <a:gd name="connsiteX1" fmla="*/ 3150206 w 6692529"/>
              <a:gd name="connsiteY1" fmla="*/ 453798 h 3010888"/>
              <a:gd name="connsiteX2" fmla="*/ 6692529 w 6692529"/>
              <a:gd name="connsiteY2" fmla="*/ 940638 h 3010888"/>
              <a:gd name="connsiteX3" fmla="*/ 6553200 w 6692529"/>
              <a:gd name="connsiteY3" fmla="*/ 3010888 h 3010888"/>
              <a:gd name="connsiteX4" fmla="*/ 0 w 6692529"/>
              <a:gd name="connsiteY4" fmla="*/ 3010888 h 3010888"/>
              <a:gd name="connsiteX5" fmla="*/ 1417852 w 6692529"/>
              <a:gd name="connsiteY5" fmla="*/ 551 h 3010888"/>
              <a:gd name="connsiteX0" fmla="*/ 1417852 w 6692529"/>
              <a:gd name="connsiteY0" fmla="*/ 791 h 3011128"/>
              <a:gd name="connsiteX1" fmla="*/ 3338578 w 6692529"/>
              <a:gd name="connsiteY1" fmla="*/ 300042 h 3011128"/>
              <a:gd name="connsiteX2" fmla="*/ 6692529 w 6692529"/>
              <a:gd name="connsiteY2" fmla="*/ 940878 h 3011128"/>
              <a:gd name="connsiteX3" fmla="*/ 6553200 w 6692529"/>
              <a:gd name="connsiteY3" fmla="*/ 3011128 h 3011128"/>
              <a:gd name="connsiteX4" fmla="*/ 0 w 6692529"/>
              <a:gd name="connsiteY4" fmla="*/ 3011128 h 3011128"/>
              <a:gd name="connsiteX5" fmla="*/ 1417852 w 6692529"/>
              <a:gd name="connsiteY5" fmla="*/ 791 h 3011128"/>
              <a:gd name="connsiteX0" fmla="*/ 1417852 w 6692529"/>
              <a:gd name="connsiteY0" fmla="*/ 1229 h 3011566"/>
              <a:gd name="connsiteX1" fmla="*/ 3338578 w 6692529"/>
              <a:gd name="connsiteY1" fmla="*/ 300480 h 3011566"/>
              <a:gd name="connsiteX2" fmla="*/ 6692529 w 6692529"/>
              <a:gd name="connsiteY2" fmla="*/ 941316 h 3011566"/>
              <a:gd name="connsiteX3" fmla="*/ 6553200 w 6692529"/>
              <a:gd name="connsiteY3" fmla="*/ 3011566 h 3011566"/>
              <a:gd name="connsiteX4" fmla="*/ 0 w 6692529"/>
              <a:gd name="connsiteY4" fmla="*/ 3011566 h 3011566"/>
              <a:gd name="connsiteX5" fmla="*/ 1417852 w 6692529"/>
              <a:gd name="connsiteY5" fmla="*/ 1229 h 3011566"/>
              <a:gd name="connsiteX0" fmla="*/ 648331 w 5923008"/>
              <a:gd name="connsiteY0" fmla="*/ 1229 h 3328521"/>
              <a:gd name="connsiteX1" fmla="*/ 2569057 w 5923008"/>
              <a:gd name="connsiteY1" fmla="*/ 300480 h 3328521"/>
              <a:gd name="connsiteX2" fmla="*/ 5923008 w 5923008"/>
              <a:gd name="connsiteY2" fmla="*/ 941316 h 3328521"/>
              <a:gd name="connsiteX3" fmla="*/ 5783679 w 5923008"/>
              <a:gd name="connsiteY3" fmla="*/ 3011566 h 3328521"/>
              <a:gd name="connsiteX4" fmla="*/ 0 w 5923008"/>
              <a:gd name="connsiteY4" fmla="*/ 3328521 h 3328521"/>
              <a:gd name="connsiteX5" fmla="*/ 648331 w 5923008"/>
              <a:gd name="connsiteY5" fmla="*/ 1229 h 3328521"/>
              <a:gd name="connsiteX0" fmla="*/ 648331 w 9831383"/>
              <a:gd name="connsiteY0" fmla="*/ 1229 h 3328521"/>
              <a:gd name="connsiteX1" fmla="*/ 2569057 w 9831383"/>
              <a:gd name="connsiteY1" fmla="*/ 300480 h 3328521"/>
              <a:gd name="connsiteX2" fmla="*/ 5923008 w 9831383"/>
              <a:gd name="connsiteY2" fmla="*/ 941316 h 3328521"/>
              <a:gd name="connsiteX3" fmla="*/ 9831383 w 9831383"/>
              <a:gd name="connsiteY3" fmla="*/ 1712745 h 3328521"/>
              <a:gd name="connsiteX4" fmla="*/ 0 w 9831383"/>
              <a:gd name="connsiteY4" fmla="*/ 3328521 h 3328521"/>
              <a:gd name="connsiteX5" fmla="*/ 648331 w 9831383"/>
              <a:gd name="connsiteY5" fmla="*/ 1229 h 3328521"/>
              <a:gd name="connsiteX0" fmla="*/ 648331 w 9831383"/>
              <a:gd name="connsiteY0" fmla="*/ 1229 h 3328521"/>
              <a:gd name="connsiteX1" fmla="*/ 2569057 w 9831383"/>
              <a:gd name="connsiteY1" fmla="*/ 300480 h 3328521"/>
              <a:gd name="connsiteX2" fmla="*/ 5923008 w 9831383"/>
              <a:gd name="connsiteY2" fmla="*/ 941316 h 3328521"/>
              <a:gd name="connsiteX3" fmla="*/ 9831383 w 9831383"/>
              <a:gd name="connsiteY3" fmla="*/ 1712745 h 3328521"/>
              <a:gd name="connsiteX4" fmla="*/ 9301205 w 9831383"/>
              <a:gd name="connsiteY4" fmla="*/ 2942841 h 3328521"/>
              <a:gd name="connsiteX5" fmla="*/ 0 w 9831383"/>
              <a:gd name="connsiteY5" fmla="*/ 3328521 h 3328521"/>
              <a:gd name="connsiteX6" fmla="*/ 648331 w 9831383"/>
              <a:gd name="connsiteY6" fmla="*/ 1229 h 3328521"/>
              <a:gd name="connsiteX0" fmla="*/ 648331 w 9831383"/>
              <a:gd name="connsiteY0" fmla="*/ 1229 h 3328521"/>
              <a:gd name="connsiteX1" fmla="*/ 2569057 w 9831383"/>
              <a:gd name="connsiteY1" fmla="*/ 300480 h 3328521"/>
              <a:gd name="connsiteX2" fmla="*/ 5923008 w 9831383"/>
              <a:gd name="connsiteY2" fmla="*/ 941316 h 3328521"/>
              <a:gd name="connsiteX3" fmla="*/ 9831383 w 9831383"/>
              <a:gd name="connsiteY3" fmla="*/ 1712745 h 3328521"/>
              <a:gd name="connsiteX4" fmla="*/ 9301205 w 9831383"/>
              <a:gd name="connsiteY4" fmla="*/ 2942841 h 3328521"/>
              <a:gd name="connsiteX5" fmla="*/ 0 w 9831383"/>
              <a:gd name="connsiteY5" fmla="*/ 3328521 h 3328521"/>
              <a:gd name="connsiteX6" fmla="*/ 648331 w 9831383"/>
              <a:gd name="connsiteY6" fmla="*/ 1229 h 3328521"/>
              <a:gd name="connsiteX0" fmla="*/ 648331 w 10672811"/>
              <a:gd name="connsiteY0" fmla="*/ 1229 h 3328521"/>
              <a:gd name="connsiteX1" fmla="*/ 2569057 w 10672811"/>
              <a:gd name="connsiteY1" fmla="*/ 300480 h 3328521"/>
              <a:gd name="connsiteX2" fmla="*/ 5923008 w 10672811"/>
              <a:gd name="connsiteY2" fmla="*/ 941316 h 3328521"/>
              <a:gd name="connsiteX3" fmla="*/ 9831383 w 10672811"/>
              <a:gd name="connsiteY3" fmla="*/ 1712745 h 3328521"/>
              <a:gd name="connsiteX4" fmla="*/ 10658771 w 10672811"/>
              <a:gd name="connsiteY4" fmla="*/ 2438791 h 3328521"/>
              <a:gd name="connsiteX5" fmla="*/ 9301205 w 10672811"/>
              <a:gd name="connsiteY5" fmla="*/ 2942841 h 3328521"/>
              <a:gd name="connsiteX6" fmla="*/ 0 w 10672811"/>
              <a:gd name="connsiteY6" fmla="*/ 3328521 h 3328521"/>
              <a:gd name="connsiteX7" fmla="*/ 648331 w 10672811"/>
              <a:gd name="connsiteY7" fmla="*/ 1229 h 3328521"/>
              <a:gd name="connsiteX0" fmla="*/ 648331 w 10661738"/>
              <a:gd name="connsiteY0" fmla="*/ 1229 h 3328521"/>
              <a:gd name="connsiteX1" fmla="*/ 2569057 w 10661738"/>
              <a:gd name="connsiteY1" fmla="*/ 300480 h 3328521"/>
              <a:gd name="connsiteX2" fmla="*/ 5923008 w 10661738"/>
              <a:gd name="connsiteY2" fmla="*/ 941316 h 3328521"/>
              <a:gd name="connsiteX3" fmla="*/ 9831383 w 10661738"/>
              <a:gd name="connsiteY3" fmla="*/ 1712745 h 3328521"/>
              <a:gd name="connsiteX4" fmla="*/ 10647326 w 10661738"/>
              <a:gd name="connsiteY4" fmla="*/ 2422140 h 3328521"/>
              <a:gd name="connsiteX5" fmla="*/ 9301205 w 10661738"/>
              <a:gd name="connsiteY5" fmla="*/ 2942841 h 3328521"/>
              <a:gd name="connsiteX6" fmla="*/ 0 w 10661738"/>
              <a:gd name="connsiteY6" fmla="*/ 3328521 h 3328521"/>
              <a:gd name="connsiteX7" fmla="*/ 648331 w 10661738"/>
              <a:gd name="connsiteY7" fmla="*/ 1229 h 3328521"/>
              <a:gd name="connsiteX0" fmla="*/ 648331 w 10647326"/>
              <a:gd name="connsiteY0" fmla="*/ 1229 h 3328521"/>
              <a:gd name="connsiteX1" fmla="*/ 2569057 w 10647326"/>
              <a:gd name="connsiteY1" fmla="*/ 300480 h 3328521"/>
              <a:gd name="connsiteX2" fmla="*/ 5923008 w 10647326"/>
              <a:gd name="connsiteY2" fmla="*/ 941316 h 3328521"/>
              <a:gd name="connsiteX3" fmla="*/ 9831383 w 10647326"/>
              <a:gd name="connsiteY3" fmla="*/ 1712745 h 3328521"/>
              <a:gd name="connsiteX4" fmla="*/ 10647326 w 10647326"/>
              <a:gd name="connsiteY4" fmla="*/ 2422140 h 3328521"/>
              <a:gd name="connsiteX5" fmla="*/ 9301205 w 10647326"/>
              <a:gd name="connsiteY5" fmla="*/ 2942841 h 3328521"/>
              <a:gd name="connsiteX6" fmla="*/ 0 w 10647326"/>
              <a:gd name="connsiteY6" fmla="*/ 3328521 h 3328521"/>
              <a:gd name="connsiteX7" fmla="*/ 648331 w 10647326"/>
              <a:gd name="connsiteY7" fmla="*/ 1229 h 3328521"/>
              <a:gd name="connsiteX0" fmla="*/ 648331 w 10647326"/>
              <a:gd name="connsiteY0" fmla="*/ 1229 h 3328521"/>
              <a:gd name="connsiteX1" fmla="*/ 2569057 w 10647326"/>
              <a:gd name="connsiteY1" fmla="*/ 300480 h 3328521"/>
              <a:gd name="connsiteX2" fmla="*/ 5923008 w 10647326"/>
              <a:gd name="connsiteY2" fmla="*/ 941316 h 3328521"/>
              <a:gd name="connsiteX3" fmla="*/ 9831383 w 10647326"/>
              <a:gd name="connsiteY3" fmla="*/ 1712745 h 3328521"/>
              <a:gd name="connsiteX4" fmla="*/ 10647326 w 10647326"/>
              <a:gd name="connsiteY4" fmla="*/ 2422140 h 3328521"/>
              <a:gd name="connsiteX5" fmla="*/ 9301205 w 10647326"/>
              <a:gd name="connsiteY5" fmla="*/ 2942841 h 3328521"/>
              <a:gd name="connsiteX6" fmla="*/ 0 w 10647326"/>
              <a:gd name="connsiteY6" fmla="*/ 3328521 h 3328521"/>
              <a:gd name="connsiteX7" fmla="*/ 648331 w 10647326"/>
              <a:gd name="connsiteY7" fmla="*/ 1229 h 3328521"/>
              <a:gd name="connsiteX0" fmla="*/ 648331 w 9948103"/>
              <a:gd name="connsiteY0" fmla="*/ 1229 h 3328521"/>
              <a:gd name="connsiteX1" fmla="*/ 2569057 w 9948103"/>
              <a:gd name="connsiteY1" fmla="*/ 300480 h 3328521"/>
              <a:gd name="connsiteX2" fmla="*/ 5923008 w 9948103"/>
              <a:gd name="connsiteY2" fmla="*/ 941316 h 3328521"/>
              <a:gd name="connsiteX3" fmla="*/ 9831383 w 9948103"/>
              <a:gd name="connsiteY3" fmla="*/ 1712745 h 3328521"/>
              <a:gd name="connsiteX4" fmla="*/ 9755502 w 9948103"/>
              <a:gd name="connsiteY4" fmla="*/ 2373138 h 3328521"/>
              <a:gd name="connsiteX5" fmla="*/ 9301205 w 9948103"/>
              <a:gd name="connsiteY5" fmla="*/ 2942841 h 3328521"/>
              <a:gd name="connsiteX6" fmla="*/ 0 w 9948103"/>
              <a:gd name="connsiteY6" fmla="*/ 3328521 h 3328521"/>
              <a:gd name="connsiteX7" fmla="*/ 648331 w 9948103"/>
              <a:gd name="connsiteY7" fmla="*/ 1229 h 3328521"/>
              <a:gd name="connsiteX0" fmla="*/ 648331 w 9918768"/>
              <a:gd name="connsiteY0" fmla="*/ 1229 h 3328521"/>
              <a:gd name="connsiteX1" fmla="*/ 2569057 w 9918768"/>
              <a:gd name="connsiteY1" fmla="*/ 300480 h 3328521"/>
              <a:gd name="connsiteX2" fmla="*/ 5923008 w 9918768"/>
              <a:gd name="connsiteY2" fmla="*/ 941316 h 3328521"/>
              <a:gd name="connsiteX3" fmla="*/ 9831383 w 9918768"/>
              <a:gd name="connsiteY3" fmla="*/ 1712745 h 3328521"/>
              <a:gd name="connsiteX4" fmla="*/ 9044241 w 9918768"/>
              <a:gd name="connsiteY4" fmla="*/ 2212286 h 3328521"/>
              <a:gd name="connsiteX5" fmla="*/ 9301205 w 9918768"/>
              <a:gd name="connsiteY5" fmla="*/ 2942841 h 3328521"/>
              <a:gd name="connsiteX6" fmla="*/ 0 w 9918768"/>
              <a:gd name="connsiteY6" fmla="*/ 3328521 h 3328521"/>
              <a:gd name="connsiteX7" fmla="*/ 648331 w 9918768"/>
              <a:gd name="connsiteY7" fmla="*/ 1229 h 3328521"/>
              <a:gd name="connsiteX0" fmla="*/ 648331 w 9798037"/>
              <a:gd name="connsiteY0" fmla="*/ 1229 h 3328521"/>
              <a:gd name="connsiteX1" fmla="*/ 2569057 w 9798037"/>
              <a:gd name="connsiteY1" fmla="*/ 300480 h 3328521"/>
              <a:gd name="connsiteX2" fmla="*/ 5923008 w 9798037"/>
              <a:gd name="connsiteY2" fmla="*/ 941316 h 3328521"/>
              <a:gd name="connsiteX3" fmla="*/ 9185158 w 9798037"/>
              <a:gd name="connsiteY3" fmla="*/ 1593004 h 3328521"/>
              <a:gd name="connsiteX4" fmla="*/ 9044241 w 9798037"/>
              <a:gd name="connsiteY4" fmla="*/ 2212286 h 3328521"/>
              <a:gd name="connsiteX5" fmla="*/ 9301205 w 9798037"/>
              <a:gd name="connsiteY5" fmla="*/ 2942841 h 3328521"/>
              <a:gd name="connsiteX6" fmla="*/ 0 w 9798037"/>
              <a:gd name="connsiteY6" fmla="*/ 3328521 h 3328521"/>
              <a:gd name="connsiteX7" fmla="*/ 648331 w 9798037"/>
              <a:gd name="connsiteY7" fmla="*/ 1229 h 3328521"/>
              <a:gd name="connsiteX0" fmla="*/ 648331 w 9298375"/>
              <a:gd name="connsiteY0" fmla="*/ 1229 h 3328521"/>
              <a:gd name="connsiteX1" fmla="*/ 2569057 w 9298375"/>
              <a:gd name="connsiteY1" fmla="*/ 300480 h 3328521"/>
              <a:gd name="connsiteX2" fmla="*/ 5923008 w 9298375"/>
              <a:gd name="connsiteY2" fmla="*/ 941316 h 3328521"/>
              <a:gd name="connsiteX3" fmla="*/ 9185158 w 9298375"/>
              <a:gd name="connsiteY3" fmla="*/ 1593004 h 3328521"/>
              <a:gd name="connsiteX4" fmla="*/ 9044241 w 9298375"/>
              <a:gd name="connsiteY4" fmla="*/ 2212286 h 3328521"/>
              <a:gd name="connsiteX5" fmla="*/ 8670598 w 9298375"/>
              <a:gd name="connsiteY5" fmla="*/ 2738810 h 3328521"/>
              <a:gd name="connsiteX6" fmla="*/ 0 w 9298375"/>
              <a:gd name="connsiteY6" fmla="*/ 3328521 h 3328521"/>
              <a:gd name="connsiteX7" fmla="*/ 648331 w 9298375"/>
              <a:gd name="connsiteY7" fmla="*/ 1229 h 332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8375" h="3328521">
                <a:moveTo>
                  <a:pt x="648331" y="1229"/>
                </a:moveTo>
                <a:cubicBezTo>
                  <a:pt x="1247654" y="-18005"/>
                  <a:pt x="1993161" y="193279"/>
                  <a:pt x="2569057" y="300480"/>
                </a:cubicBezTo>
                <a:lnTo>
                  <a:pt x="5923008" y="941316"/>
                </a:lnTo>
                <a:lnTo>
                  <a:pt x="9185158" y="1593004"/>
                </a:lnTo>
                <a:cubicBezTo>
                  <a:pt x="9765896" y="1791831"/>
                  <a:pt x="7864077" y="1873937"/>
                  <a:pt x="9044241" y="2212286"/>
                </a:cubicBezTo>
                <a:cubicBezTo>
                  <a:pt x="8143138" y="2412015"/>
                  <a:pt x="10238503" y="2539769"/>
                  <a:pt x="8670598" y="2738810"/>
                </a:cubicBezTo>
                <a:lnTo>
                  <a:pt x="0" y="3328521"/>
                </a:lnTo>
                <a:lnTo>
                  <a:pt x="648331" y="1229"/>
                </a:ln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rot="21032219">
            <a:off x="103775" y="171860"/>
            <a:ext cx="5943600" cy="1754326"/>
          </a:xfrm>
          <a:prstGeom prst="rect">
            <a:avLst/>
          </a:prstGeom>
          <a:noFill/>
        </p:spPr>
        <p:txBody>
          <a:bodyPr wrap="square" rtlCol="0">
            <a:spAutoFit/>
          </a:bodyPr>
          <a:lstStyle/>
          <a:p>
            <a:r>
              <a:rPr lang="en-US" sz="5400" b="1" dirty="0" smtClean="0">
                <a:solidFill>
                  <a:schemeClr val="bg1"/>
                </a:solidFill>
              </a:rPr>
              <a:t>Sports included in PE</a:t>
            </a:r>
            <a:endParaRPr lang="en-US" sz="5400" b="1" dirty="0">
              <a:solidFill>
                <a:schemeClr val="bg1"/>
              </a:solidFill>
            </a:endParaRPr>
          </a:p>
        </p:txBody>
      </p:sp>
      <p:sp>
        <p:nvSpPr>
          <p:cNvPr id="6" name="TextBox 5"/>
          <p:cNvSpPr txBox="1"/>
          <p:nvPr/>
        </p:nvSpPr>
        <p:spPr>
          <a:xfrm>
            <a:off x="-76200" y="3350118"/>
            <a:ext cx="7620000" cy="2677656"/>
          </a:xfrm>
          <a:prstGeom prst="rect">
            <a:avLst/>
          </a:prstGeom>
          <a:solidFill>
            <a:schemeClr val="tx1">
              <a:lumMod val="95000"/>
              <a:lumOff val="5000"/>
            </a:schemeClr>
          </a:solidFill>
        </p:spPr>
        <p:txBody>
          <a:bodyPr wrap="square" rtlCol="0">
            <a:spAutoFit/>
          </a:bodyPr>
          <a:lstStyle/>
          <a:p>
            <a:r>
              <a:rPr lang="en-US" sz="2800" b="1" dirty="0" smtClean="0">
                <a:solidFill>
                  <a:schemeClr val="bg1"/>
                </a:solidFill>
              </a:rPr>
              <a:t>1- Basketball</a:t>
            </a:r>
          </a:p>
          <a:p>
            <a:r>
              <a:rPr lang="en-US" sz="2800" b="1" dirty="0" smtClean="0">
                <a:solidFill>
                  <a:schemeClr val="bg1"/>
                </a:solidFill>
              </a:rPr>
              <a:t>2-Football</a:t>
            </a:r>
          </a:p>
          <a:p>
            <a:r>
              <a:rPr lang="en-US" sz="2800" b="1" dirty="0" smtClean="0">
                <a:solidFill>
                  <a:schemeClr val="bg1"/>
                </a:solidFill>
              </a:rPr>
              <a:t>3-Soccer</a:t>
            </a:r>
          </a:p>
          <a:p>
            <a:r>
              <a:rPr lang="en-US" sz="2800" b="1" dirty="0" smtClean="0">
                <a:solidFill>
                  <a:schemeClr val="bg1"/>
                </a:solidFill>
              </a:rPr>
              <a:t>4-Vollyball</a:t>
            </a:r>
          </a:p>
          <a:p>
            <a:r>
              <a:rPr lang="en-US" sz="2800" b="1" dirty="0" smtClean="0">
                <a:solidFill>
                  <a:schemeClr val="bg1"/>
                </a:solidFill>
              </a:rPr>
              <a:t>5-Track</a:t>
            </a:r>
          </a:p>
          <a:p>
            <a:r>
              <a:rPr lang="en-US" sz="2800" b="1" dirty="0" smtClean="0">
                <a:solidFill>
                  <a:schemeClr val="bg1"/>
                </a:solidFill>
              </a:rPr>
              <a:t>6-Gym</a:t>
            </a:r>
          </a:p>
        </p:txBody>
      </p:sp>
    </p:spTree>
    <p:extLst>
      <p:ext uri="{BB962C8B-B14F-4D97-AF65-F5344CB8AC3E}">
        <p14:creationId xmlns:p14="http://schemas.microsoft.com/office/powerpoint/2010/main" val="1734755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970156">
            <a:off x="-536598" y="-797589"/>
            <a:ext cx="9298375" cy="3328521"/>
          </a:xfrm>
          <a:custGeom>
            <a:avLst/>
            <a:gdLst>
              <a:gd name="connsiteX0" fmla="*/ 0 w 6553200"/>
              <a:gd name="connsiteY0" fmla="*/ 0 h 3200400"/>
              <a:gd name="connsiteX1" fmla="*/ 6553200 w 6553200"/>
              <a:gd name="connsiteY1" fmla="*/ 0 h 3200400"/>
              <a:gd name="connsiteX2" fmla="*/ 6553200 w 6553200"/>
              <a:gd name="connsiteY2" fmla="*/ 3200400 h 3200400"/>
              <a:gd name="connsiteX3" fmla="*/ 0 w 6553200"/>
              <a:gd name="connsiteY3" fmla="*/ 3200400 h 3200400"/>
              <a:gd name="connsiteX4" fmla="*/ 0 w 6553200"/>
              <a:gd name="connsiteY4" fmla="*/ 0 h 3200400"/>
              <a:gd name="connsiteX0" fmla="*/ 2045279 w 6553200"/>
              <a:gd name="connsiteY0" fmla="*/ 960202 h 3200400"/>
              <a:gd name="connsiteX1" fmla="*/ 6553200 w 6553200"/>
              <a:gd name="connsiteY1" fmla="*/ 0 h 3200400"/>
              <a:gd name="connsiteX2" fmla="*/ 6553200 w 6553200"/>
              <a:gd name="connsiteY2" fmla="*/ 3200400 h 3200400"/>
              <a:gd name="connsiteX3" fmla="*/ 0 w 6553200"/>
              <a:gd name="connsiteY3" fmla="*/ 3200400 h 3200400"/>
              <a:gd name="connsiteX4" fmla="*/ 2045279 w 6553200"/>
              <a:gd name="connsiteY4" fmla="*/ 960202 h 3200400"/>
              <a:gd name="connsiteX0" fmla="*/ 1417852 w 6553200"/>
              <a:gd name="connsiteY0" fmla="*/ 190063 h 3200400"/>
              <a:gd name="connsiteX1" fmla="*/ 6553200 w 6553200"/>
              <a:gd name="connsiteY1" fmla="*/ 0 h 3200400"/>
              <a:gd name="connsiteX2" fmla="*/ 6553200 w 6553200"/>
              <a:gd name="connsiteY2" fmla="*/ 3200400 h 3200400"/>
              <a:gd name="connsiteX3" fmla="*/ 0 w 6553200"/>
              <a:gd name="connsiteY3" fmla="*/ 3200400 h 3200400"/>
              <a:gd name="connsiteX4" fmla="*/ 1417852 w 6553200"/>
              <a:gd name="connsiteY4" fmla="*/ 190063 h 3200400"/>
              <a:gd name="connsiteX0" fmla="*/ 1417852 w 6553200"/>
              <a:gd name="connsiteY0" fmla="*/ 190063 h 3200400"/>
              <a:gd name="connsiteX1" fmla="*/ 3150206 w 6553200"/>
              <a:gd name="connsiteY1" fmla="*/ 643310 h 3200400"/>
              <a:gd name="connsiteX2" fmla="*/ 6553200 w 6553200"/>
              <a:gd name="connsiteY2" fmla="*/ 0 h 3200400"/>
              <a:gd name="connsiteX3" fmla="*/ 6553200 w 6553200"/>
              <a:gd name="connsiteY3" fmla="*/ 3200400 h 3200400"/>
              <a:gd name="connsiteX4" fmla="*/ 0 w 6553200"/>
              <a:gd name="connsiteY4" fmla="*/ 3200400 h 3200400"/>
              <a:gd name="connsiteX5" fmla="*/ 1417852 w 6553200"/>
              <a:gd name="connsiteY5" fmla="*/ 190063 h 3200400"/>
              <a:gd name="connsiteX0" fmla="*/ 1417852 w 6692529"/>
              <a:gd name="connsiteY0" fmla="*/ 551 h 3010888"/>
              <a:gd name="connsiteX1" fmla="*/ 3150206 w 6692529"/>
              <a:gd name="connsiteY1" fmla="*/ 453798 h 3010888"/>
              <a:gd name="connsiteX2" fmla="*/ 6692529 w 6692529"/>
              <a:gd name="connsiteY2" fmla="*/ 940638 h 3010888"/>
              <a:gd name="connsiteX3" fmla="*/ 6553200 w 6692529"/>
              <a:gd name="connsiteY3" fmla="*/ 3010888 h 3010888"/>
              <a:gd name="connsiteX4" fmla="*/ 0 w 6692529"/>
              <a:gd name="connsiteY4" fmla="*/ 3010888 h 3010888"/>
              <a:gd name="connsiteX5" fmla="*/ 1417852 w 6692529"/>
              <a:gd name="connsiteY5" fmla="*/ 551 h 3010888"/>
              <a:gd name="connsiteX0" fmla="*/ 1417852 w 6692529"/>
              <a:gd name="connsiteY0" fmla="*/ 791 h 3011128"/>
              <a:gd name="connsiteX1" fmla="*/ 3338578 w 6692529"/>
              <a:gd name="connsiteY1" fmla="*/ 300042 h 3011128"/>
              <a:gd name="connsiteX2" fmla="*/ 6692529 w 6692529"/>
              <a:gd name="connsiteY2" fmla="*/ 940878 h 3011128"/>
              <a:gd name="connsiteX3" fmla="*/ 6553200 w 6692529"/>
              <a:gd name="connsiteY3" fmla="*/ 3011128 h 3011128"/>
              <a:gd name="connsiteX4" fmla="*/ 0 w 6692529"/>
              <a:gd name="connsiteY4" fmla="*/ 3011128 h 3011128"/>
              <a:gd name="connsiteX5" fmla="*/ 1417852 w 6692529"/>
              <a:gd name="connsiteY5" fmla="*/ 791 h 3011128"/>
              <a:gd name="connsiteX0" fmla="*/ 1417852 w 6692529"/>
              <a:gd name="connsiteY0" fmla="*/ 1229 h 3011566"/>
              <a:gd name="connsiteX1" fmla="*/ 3338578 w 6692529"/>
              <a:gd name="connsiteY1" fmla="*/ 300480 h 3011566"/>
              <a:gd name="connsiteX2" fmla="*/ 6692529 w 6692529"/>
              <a:gd name="connsiteY2" fmla="*/ 941316 h 3011566"/>
              <a:gd name="connsiteX3" fmla="*/ 6553200 w 6692529"/>
              <a:gd name="connsiteY3" fmla="*/ 3011566 h 3011566"/>
              <a:gd name="connsiteX4" fmla="*/ 0 w 6692529"/>
              <a:gd name="connsiteY4" fmla="*/ 3011566 h 3011566"/>
              <a:gd name="connsiteX5" fmla="*/ 1417852 w 6692529"/>
              <a:gd name="connsiteY5" fmla="*/ 1229 h 3011566"/>
              <a:gd name="connsiteX0" fmla="*/ 648331 w 5923008"/>
              <a:gd name="connsiteY0" fmla="*/ 1229 h 3328521"/>
              <a:gd name="connsiteX1" fmla="*/ 2569057 w 5923008"/>
              <a:gd name="connsiteY1" fmla="*/ 300480 h 3328521"/>
              <a:gd name="connsiteX2" fmla="*/ 5923008 w 5923008"/>
              <a:gd name="connsiteY2" fmla="*/ 941316 h 3328521"/>
              <a:gd name="connsiteX3" fmla="*/ 5783679 w 5923008"/>
              <a:gd name="connsiteY3" fmla="*/ 3011566 h 3328521"/>
              <a:gd name="connsiteX4" fmla="*/ 0 w 5923008"/>
              <a:gd name="connsiteY4" fmla="*/ 3328521 h 3328521"/>
              <a:gd name="connsiteX5" fmla="*/ 648331 w 5923008"/>
              <a:gd name="connsiteY5" fmla="*/ 1229 h 3328521"/>
              <a:gd name="connsiteX0" fmla="*/ 648331 w 9831383"/>
              <a:gd name="connsiteY0" fmla="*/ 1229 h 3328521"/>
              <a:gd name="connsiteX1" fmla="*/ 2569057 w 9831383"/>
              <a:gd name="connsiteY1" fmla="*/ 300480 h 3328521"/>
              <a:gd name="connsiteX2" fmla="*/ 5923008 w 9831383"/>
              <a:gd name="connsiteY2" fmla="*/ 941316 h 3328521"/>
              <a:gd name="connsiteX3" fmla="*/ 9831383 w 9831383"/>
              <a:gd name="connsiteY3" fmla="*/ 1712745 h 3328521"/>
              <a:gd name="connsiteX4" fmla="*/ 0 w 9831383"/>
              <a:gd name="connsiteY4" fmla="*/ 3328521 h 3328521"/>
              <a:gd name="connsiteX5" fmla="*/ 648331 w 9831383"/>
              <a:gd name="connsiteY5" fmla="*/ 1229 h 3328521"/>
              <a:gd name="connsiteX0" fmla="*/ 648331 w 9831383"/>
              <a:gd name="connsiteY0" fmla="*/ 1229 h 3328521"/>
              <a:gd name="connsiteX1" fmla="*/ 2569057 w 9831383"/>
              <a:gd name="connsiteY1" fmla="*/ 300480 h 3328521"/>
              <a:gd name="connsiteX2" fmla="*/ 5923008 w 9831383"/>
              <a:gd name="connsiteY2" fmla="*/ 941316 h 3328521"/>
              <a:gd name="connsiteX3" fmla="*/ 9831383 w 9831383"/>
              <a:gd name="connsiteY3" fmla="*/ 1712745 h 3328521"/>
              <a:gd name="connsiteX4" fmla="*/ 9301205 w 9831383"/>
              <a:gd name="connsiteY4" fmla="*/ 2942841 h 3328521"/>
              <a:gd name="connsiteX5" fmla="*/ 0 w 9831383"/>
              <a:gd name="connsiteY5" fmla="*/ 3328521 h 3328521"/>
              <a:gd name="connsiteX6" fmla="*/ 648331 w 9831383"/>
              <a:gd name="connsiteY6" fmla="*/ 1229 h 3328521"/>
              <a:gd name="connsiteX0" fmla="*/ 648331 w 9831383"/>
              <a:gd name="connsiteY0" fmla="*/ 1229 h 3328521"/>
              <a:gd name="connsiteX1" fmla="*/ 2569057 w 9831383"/>
              <a:gd name="connsiteY1" fmla="*/ 300480 h 3328521"/>
              <a:gd name="connsiteX2" fmla="*/ 5923008 w 9831383"/>
              <a:gd name="connsiteY2" fmla="*/ 941316 h 3328521"/>
              <a:gd name="connsiteX3" fmla="*/ 9831383 w 9831383"/>
              <a:gd name="connsiteY3" fmla="*/ 1712745 h 3328521"/>
              <a:gd name="connsiteX4" fmla="*/ 9301205 w 9831383"/>
              <a:gd name="connsiteY4" fmla="*/ 2942841 h 3328521"/>
              <a:gd name="connsiteX5" fmla="*/ 0 w 9831383"/>
              <a:gd name="connsiteY5" fmla="*/ 3328521 h 3328521"/>
              <a:gd name="connsiteX6" fmla="*/ 648331 w 9831383"/>
              <a:gd name="connsiteY6" fmla="*/ 1229 h 3328521"/>
              <a:gd name="connsiteX0" fmla="*/ 648331 w 10672811"/>
              <a:gd name="connsiteY0" fmla="*/ 1229 h 3328521"/>
              <a:gd name="connsiteX1" fmla="*/ 2569057 w 10672811"/>
              <a:gd name="connsiteY1" fmla="*/ 300480 h 3328521"/>
              <a:gd name="connsiteX2" fmla="*/ 5923008 w 10672811"/>
              <a:gd name="connsiteY2" fmla="*/ 941316 h 3328521"/>
              <a:gd name="connsiteX3" fmla="*/ 9831383 w 10672811"/>
              <a:gd name="connsiteY3" fmla="*/ 1712745 h 3328521"/>
              <a:gd name="connsiteX4" fmla="*/ 10658771 w 10672811"/>
              <a:gd name="connsiteY4" fmla="*/ 2438791 h 3328521"/>
              <a:gd name="connsiteX5" fmla="*/ 9301205 w 10672811"/>
              <a:gd name="connsiteY5" fmla="*/ 2942841 h 3328521"/>
              <a:gd name="connsiteX6" fmla="*/ 0 w 10672811"/>
              <a:gd name="connsiteY6" fmla="*/ 3328521 h 3328521"/>
              <a:gd name="connsiteX7" fmla="*/ 648331 w 10672811"/>
              <a:gd name="connsiteY7" fmla="*/ 1229 h 3328521"/>
              <a:gd name="connsiteX0" fmla="*/ 648331 w 10661738"/>
              <a:gd name="connsiteY0" fmla="*/ 1229 h 3328521"/>
              <a:gd name="connsiteX1" fmla="*/ 2569057 w 10661738"/>
              <a:gd name="connsiteY1" fmla="*/ 300480 h 3328521"/>
              <a:gd name="connsiteX2" fmla="*/ 5923008 w 10661738"/>
              <a:gd name="connsiteY2" fmla="*/ 941316 h 3328521"/>
              <a:gd name="connsiteX3" fmla="*/ 9831383 w 10661738"/>
              <a:gd name="connsiteY3" fmla="*/ 1712745 h 3328521"/>
              <a:gd name="connsiteX4" fmla="*/ 10647326 w 10661738"/>
              <a:gd name="connsiteY4" fmla="*/ 2422140 h 3328521"/>
              <a:gd name="connsiteX5" fmla="*/ 9301205 w 10661738"/>
              <a:gd name="connsiteY5" fmla="*/ 2942841 h 3328521"/>
              <a:gd name="connsiteX6" fmla="*/ 0 w 10661738"/>
              <a:gd name="connsiteY6" fmla="*/ 3328521 h 3328521"/>
              <a:gd name="connsiteX7" fmla="*/ 648331 w 10661738"/>
              <a:gd name="connsiteY7" fmla="*/ 1229 h 3328521"/>
              <a:gd name="connsiteX0" fmla="*/ 648331 w 10647326"/>
              <a:gd name="connsiteY0" fmla="*/ 1229 h 3328521"/>
              <a:gd name="connsiteX1" fmla="*/ 2569057 w 10647326"/>
              <a:gd name="connsiteY1" fmla="*/ 300480 h 3328521"/>
              <a:gd name="connsiteX2" fmla="*/ 5923008 w 10647326"/>
              <a:gd name="connsiteY2" fmla="*/ 941316 h 3328521"/>
              <a:gd name="connsiteX3" fmla="*/ 9831383 w 10647326"/>
              <a:gd name="connsiteY3" fmla="*/ 1712745 h 3328521"/>
              <a:gd name="connsiteX4" fmla="*/ 10647326 w 10647326"/>
              <a:gd name="connsiteY4" fmla="*/ 2422140 h 3328521"/>
              <a:gd name="connsiteX5" fmla="*/ 9301205 w 10647326"/>
              <a:gd name="connsiteY5" fmla="*/ 2942841 h 3328521"/>
              <a:gd name="connsiteX6" fmla="*/ 0 w 10647326"/>
              <a:gd name="connsiteY6" fmla="*/ 3328521 h 3328521"/>
              <a:gd name="connsiteX7" fmla="*/ 648331 w 10647326"/>
              <a:gd name="connsiteY7" fmla="*/ 1229 h 3328521"/>
              <a:gd name="connsiteX0" fmla="*/ 648331 w 10647326"/>
              <a:gd name="connsiteY0" fmla="*/ 1229 h 3328521"/>
              <a:gd name="connsiteX1" fmla="*/ 2569057 w 10647326"/>
              <a:gd name="connsiteY1" fmla="*/ 300480 h 3328521"/>
              <a:gd name="connsiteX2" fmla="*/ 5923008 w 10647326"/>
              <a:gd name="connsiteY2" fmla="*/ 941316 h 3328521"/>
              <a:gd name="connsiteX3" fmla="*/ 9831383 w 10647326"/>
              <a:gd name="connsiteY3" fmla="*/ 1712745 h 3328521"/>
              <a:gd name="connsiteX4" fmla="*/ 10647326 w 10647326"/>
              <a:gd name="connsiteY4" fmla="*/ 2422140 h 3328521"/>
              <a:gd name="connsiteX5" fmla="*/ 9301205 w 10647326"/>
              <a:gd name="connsiteY5" fmla="*/ 2942841 h 3328521"/>
              <a:gd name="connsiteX6" fmla="*/ 0 w 10647326"/>
              <a:gd name="connsiteY6" fmla="*/ 3328521 h 3328521"/>
              <a:gd name="connsiteX7" fmla="*/ 648331 w 10647326"/>
              <a:gd name="connsiteY7" fmla="*/ 1229 h 3328521"/>
              <a:gd name="connsiteX0" fmla="*/ 648331 w 9948103"/>
              <a:gd name="connsiteY0" fmla="*/ 1229 h 3328521"/>
              <a:gd name="connsiteX1" fmla="*/ 2569057 w 9948103"/>
              <a:gd name="connsiteY1" fmla="*/ 300480 h 3328521"/>
              <a:gd name="connsiteX2" fmla="*/ 5923008 w 9948103"/>
              <a:gd name="connsiteY2" fmla="*/ 941316 h 3328521"/>
              <a:gd name="connsiteX3" fmla="*/ 9831383 w 9948103"/>
              <a:gd name="connsiteY3" fmla="*/ 1712745 h 3328521"/>
              <a:gd name="connsiteX4" fmla="*/ 9755502 w 9948103"/>
              <a:gd name="connsiteY4" fmla="*/ 2373138 h 3328521"/>
              <a:gd name="connsiteX5" fmla="*/ 9301205 w 9948103"/>
              <a:gd name="connsiteY5" fmla="*/ 2942841 h 3328521"/>
              <a:gd name="connsiteX6" fmla="*/ 0 w 9948103"/>
              <a:gd name="connsiteY6" fmla="*/ 3328521 h 3328521"/>
              <a:gd name="connsiteX7" fmla="*/ 648331 w 9948103"/>
              <a:gd name="connsiteY7" fmla="*/ 1229 h 3328521"/>
              <a:gd name="connsiteX0" fmla="*/ 648331 w 9918768"/>
              <a:gd name="connsiteY0" fmla="*/ 1229 h 3328521"/>
              <a:gd name="connsiteX1" fmla="*/ 2569057 w 9918768"/>
              <a:gd name="connsiteY1" fmla="*/ 300480 h 3328521"/>
              <a:gd name="connsiteX2" fmla="*/ 5923008 w 9918768"/>
              <a:gd name="connsiteY2" fmla="*/ 941316 h 3328521"/>
              <a:gd name="connsiteX3" fmla="*/ 9831383 w 9918768"/>
              <a:gd name="connsiteY3" fmla="*/ 1712745 h 3328521"/>
              <a:gd name="connsiteX4" fmla="*/ 9044241 w 9918768"/>
              <a:gd name="connsiteY4" fmla="*/ 2212286 h 3328521"/>
              <a:gd name="connsiteX5" fmla="*/ 9301205 w 9918768"/>
              <a:gd name="connsiteY5" fmla="*/ 2942841 h 3328521"/>
              <a:gd name="connsiteX6" fmla="*/ 0 w 9918768"/>
              <a:gd name="connsiteY6" fmla="*/ 3328521 h 3328521"/>
              <a:gd name="connsiteX7" fmla="*/ 648331 w 9918768"/>
              <a:gd name="connsiteY7" fmla="*/ 1229 h 3328521"/>
              <a:gd name="connsiteX0" fmla="*/ 648331 w 9798037"/>
              <a:gd name="connsiteY0" fmla="*/ 1229 h 3328521"/>
              <a:gd name="connsiteX1" fmla="*/ 2569057 w 9798037"/>
              <a:gd name="connsiteY1" fmla="*/ 300480 h 3328521"/>
              <a:gd name="connsiteX2" fmla="*/ 5923008 w 9798037"/>
              <a:gd name="connsiteY2" fmla="*/ 941316 h 3328521"/>
              <a:gd name="connsiteX3" fmla="*/ 9185158 w 9798037"/>
              <a:gd name="connsiteY3" fmla="*/ 1593004 h 3328521"/>
              <a:gd name="connsiteX4" fmla="*/ 9044241 w 9798037"/>
              <a:gd name="connsiteY4" fmla="*/ 2212286 h 3328521"/>
              <a:gd name="connsiteX5" fmla="*/ 9301205 w 9798037"/>
              <a:gd name="connsiteY5" fmla="*/ 2942841 h 3328521"/>
              <a:gd name="connsiteX6" fmla="*/ 0 w 9798037"/>
              <a:gd name="connsiteY6" fmla="*/ 3328521 h 3328521"/>
              <a:gd name="connsiteX7" fmla="*/ 648331 w 9798037"/>
              <a:gd name="connsiteY7" fmla="*/ 1229 h 3328521"/>
              <a:gd name="connsiteX0" fmla="*/ 648331 w 9298375"/>
              <a:gd name="connsiteY0" fmla="*/ 1229 h 3328521"/>
              <a:gd name="connsiteX1" fmla="*/ 2569057 w 9298375"/>
              <a:gd name="connsiteY1" fmla="*/ 300480 h 3328521"/>
              <a:gd name="connsiteX2" fmla="*/ 5923008 w 9298375"/>
              <a:gd name="connsiteY2" fmla="*/ 941316 h 3328521"/>
              <a:gd name="connsiteX3" fmla="*/ 9185158 w 9298375"/>
              <a:gd name="connsiteY3" fmla="*/ 1593004 h 3328521"/>
              <a:gd name="connsiteX4" fmla="*/ 9044241 w 9298375"/>
              <a:gd name="connsiteY4" fmla="*/ 2212286 h 3328521"/>
              <a:gd name="connsiteX5" fmla="*/ 8670598 w 9298375"/>
              <a:gd name="connsiteY5" fmla="*/ 2738810 h 3328521"/>
              <a:gd name="connsiteX6" fmla="*/ 0 w 9298375"/>
              <a:gd name="connsiteY6" fmla="*/ 3328521 h 3328521"/>
              <a:gd name="connsiteX7" fmla="*/ 648331 w 9298375"/>
              <a:gd name="connsiteY7" fmla="*/ 1229 h 332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8375" h="3328521">
                <a:moveTo>
                  <a:pt x="648331" y="1229"/>
                </a:moveTo>
                <a:cubicBezTo>
                  <a:pt x="1247654" y="-18005"/>
                  <a:pt x="1993161" y="193279"/>
                  <a:pt x="2569057" y="300480"/>
                </a:cubicBezTo>
                <a:lnTo>
                  <a:pt x="5923008" y="941316"/>
                </a:lnTo>
                <a:lnTo>
                  <a:pt x="9185158" y="1593004"/>
                </a:lnTo>
                <a:cubicBezTo>
                  <a:pt x="9765896" y="1791831"/>
                  <a:pt x="7864077" y="1873937"/>
                  <a:pt x="9044241" y="2212286"/>
                </a:cubicBezTo>
                <a:cubicBezTo>
                  <a:pt x="8143138" y="2412015"/>
                  <a:pt x="10238503" y="2539769"/>
                  <a:pt x="8670598" y="2738810"/>
                </a:cubicBezTo>
                <a:lnTo>
                  <a:pt x="0" y="3328521"/>
                </a:lnTo>
                <a:lnTo>
                  <a:pt x="648331" y="1229"/>
                </a:ln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rot="21032219">
            <a:off x="103775" y="325748"/>
            <a:ext cx="5943600" cy="1446550"/>
          </a:xfrm>
          <a:prstGeom prst="rect">
            <a:avLst/>
          </a:prstGeom>
          <a:noFill/>
        </p:spPr>
        <p:txBody>
          <a:bodyPr wrap="square" rtlCol="0">
            <a:spAutoFit/>
          </a:bodyPr>
          <a:lstStyle/>
          <a:p>
            <a:r>
              <a:rPr lang="en-US" sz="8800" b="1" dirty="0" smtClean="0">
                <a:solidFill>
                  <a:schemeClr val="bg1"/>
                </a:solidFill>
              </a:rPr>
              <a:t>Finally</a:t>
            </a:r>
            <a:endParaRPr lang="en-US" sz="8800" b="1" dirty="0">
              <a:solidFill>
                <a:schemeClr val="bg1"/>
              </a:solidFill>
            </a:endParaRPr>
          </a:p>
        </p:txBody>
      </p:sp>
      <p:sp>
        <p:nvSpPr>
          <p:cNvPr id="6" name="TextBox 5"/>
          <p:cNvSpPr txBox="1"/>
          <p:nvPr/>
        </p:nvSpPr>
        <p:spPr>
          <a:xfrm>
            <a:off x="-76200" y="3350118"/>
            <a:ext cx="7620000" cy="1815882"/>
          </a:xfrm>
          <a:prstGeom prst="rect">
            <a:avLst/>
          </a:prstGeom>
          <a:solidFill>
            <a:schemeClr val="tx1">
              <a:lumMod val="95000"/>
              <a:lumOff val="5000"/>
            </a:schemeClr>
          </a:solidFill>
        </p:spPr>
        <p:txBody>
          <a:bodyPr wrap="square" rtlCol="0">
            <a:spAutoFit/>
          </a:bodyPr>
          <a:lstStyle/>
          <a:p>
            <a:r>
              <a:rPr lang="en-US" sz="2800" b="1" dirty="0" smtClean="0">
                <a:solidFill>
                  <a:schemeClr val="bg1"/>
                </a:solidFill>
              </a:rPr>
              <a:t>Physical activities are a major part of our lives because if you are in bad shape then you wouldn’t be mentally comfortable which nobody wants, and more PE, Sports and Gyms will fix that.</a:t>
            </a:r>
          </a:p>
        </p:txBody>
      </p:sp>
    </p:spTree>
    <p:extLst>
      <p:ext uri="{BB962C8B-B14F-4D97-AF65-F5344CB8AC3E}">
        <p14:creationId xmlns:p14="http://schemas.microsoft.com/office/powerpoint/2010/main" val="224197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970156">
            <a:off x="-536598" y="-797589"/>
            <a:ext cx="9298375" cy="3328521"/>
          </a:xfrm>
          <a:custGeom>
            <a:avLst/>
            <a:gdLst>
              <a:gd name="connsiteX0" fmla="*/ 0 w 6553200"/>
              <a:gd name="connsiteY0" fmla="*/ 0 h 3200400"/>
              <a:gd name="connsiteX1" fmla="*/ 6553200 w 6553200"/>
              <a:gd name="connsiteY1" fmla="*/ 0 h 3200400"/>
              <a:gd name="connsiteX2" fmla="*/ 6553200 w 6553200"/>
              <a:gd name="connsiteY2" fmla="*/ 3200400 h 3200400"/>
              <a:gd name="connsiteX3" fmla="*/ 0 w 6553200"/>
              <a:gd name="connsiteY3" fmla="*/ 3200400 h 3200400"/>
              <a:gd name="connsiteX4" fmla="*/ 0 w 6553200"/>
              <a:gd name="connsiteY4" fmla="*/ 0 h 3200400"/>
              <a:gd name="connsiteX0" fmla="*/ 2045279 w 6553200"/>
              <a:gd name="connsiteY0" fmla="*/ 960202 h 3200400"/>
              <a:gd name="connsiteX1" fmla="*/ 6553200 w 6553200"/>
              <a:gd name="connsiteY1" fmla="*/ 0 h 3200400"/>
              <a:gd name="connsiteX2" fmla="*/ 6553200 w 6553200"/>
              <a:gd name="connsiteY2" fmla="*/ 3200400 h 3200400"/>
              <a:gd name="connsiteX3" fmla="*/ 0 w 6553200"/>
              <a:gd name="connsiteY3" fmla="*/ 3200400 h 3200400"/>
              <a:gd name="connsiteX4" fmla="*/ 2045279 w 6553200"/>
              <a:gd name="connsiteY4" fmla="*/ 960202 h 3200400"/>
              <a:gd name="connsiteX0" fmla="*/ 1417852 w 6553200"/>
              <a:gd name="connsiteY0" fmla="*/ 190063 h 3200400"/>
              <a:gd name="connsiteX1" fmla="*/ 6553200 w 6553200"/>
              <a:gd name="connsiteY1" fmla="*/ 0 h 3200400"/>
              <a:gd name="connsiteX2" fmla="*/ 6553200 w 6553200"/>
              <a:gd name="connsiteY2" fmla="*/ 3200400 h 3200400"/>
              <a:gd name="connsiteX3" fmla="*/ 0 w 6553200"/>
              <a:gd name="connsiteY3" fmla="*/ 3200400 h 3200400"/>
              <a:gd name="connsiteX4" fmla="*/ 1417852 w 6553200"/>
              <a:gd name="connsiteY4" fmla="*/ 190063 h 3200400"/>
              <a:gd name="connsiteX0" fmla="*/ 1417852 w 6553200"/>
              <a:gd name="connsiteY0" fmla="*/ 190063 h 3200400"/>
              <a:gd name="connsiteX1" fmla="*/ 3150206 w 6553200"/>
              <a:gd name="connsiteY1" fmla="*/ 643310 h 3200400"/>
              <a:gd name="connsiteX2" fmla="*/ 6553200 w 6553200"/>
              <a:gd name="connsiteY2" fmla="*/ 0 h 3200400"/>
              <a:gd name="connsiteX3" fmla="*/ 6553200 w 6553200"/>
              <a:gd name="connsiteY3" fmla="*/ 3200400 h 3200400"/>
              <a:gd name="connsiteX4" fmla="*/ 0 w 6553200"/>
              <a:gd name="connsiteY4" fmla="*/ 3200400 h 3200400"/>
              <a:gd name="connsiteX5" fmla="*/ 1417852 w 6553200"/>
              <a:gd name="connsiteY5" fmla="*/ 190063 h 3200400"/>
              <a:gd name="connsiteX0" fmla="*/ 1417852 w 6692529"/>
              <a:gd name="connsiteY0" fmla="*/ 551 h 3010888"/>
              <a:gd name="connsiteX1" fmla="*/ 3150206 w 6692529"/>
              <a:gd name="connsiteY1" fmla="*/ 453798 h 3010888"/>
              <a:gd name="connsiteX2" fmla="*/ 6692529 w 6692529"/>
              <a:gd name="connsiteY2" fmla="*/ 940638 h 3010888"/>
              <a:gd name="connsiteX3" fmla="*/ 6553200 w 6692529"/>
              <a:gd name="connsiteY3" fmla="*/ 3010888 h 3010888"/>
              <a:gd name="connsiteX4" fmla="*/ 0 w 6692529"/>
              <a:gd name="connsiteY4" fmla="*/ 3010888 h 3010888"/>
              <a:gd name="connsiteX5" fmla="*/ 1417852 w 6692529"/>
              <a:gd name="connsiteY5" fmla="*/ 551 h 3010888"/>
              <a:gd name="connsiteX0" fmla="*/ 1417852 w 6692529"/>
              <a:gd name="connsiteY0" fmla="*/ 791 h 3011128"/>
              <a:gd name="connsiteX1" fmla="*/ 3338578 w 6692529"/>
              <a:gd name="connsiteY1" fmla="*/ 300042 h 3011128"/>
              <a:gd name="connsiteX2" fmla="*/ 6692529 w 6692529"/>
              <a:gd name="connsiteY2" fmla="*/ 940878 h 3011128"/>
              <a:gd name="connsiteX3" fmla="*/ 6553200 w 6692529"/>
              <a:gd name="connsiteY3" fmla="*/ 3011128 h 3011128"/>
              <a:gd name="connsiteX4" fmla="*/ 0 w 6692529"/>
              <a:gd name="connsiteY4" fmla="*/ 3011128 h 3011128"/>
              <a:gd name="connsiteX5" fmla="*/ 1417852 w 6692529"/>
              <a:gd name="connsiteY5" fmla="*/ 791 h 3011128"/>
              <a:gd name="connsiteX0" fmla="*/ 1417852 w 6692529"/>
              <a:gd name="connsiteY0" fmla="*/ 1229 h 3011566"/>
              <a:gd name="connsiteX1" fmla="*/ 3338578 w 6692529"/>
              <a:gd name="connsiteY1" fmla="*/ 300480 h 3011566"/>
              <a:gd name="connsiteX2" fmla="*/ 6692529 w 6692529"/>
              <a:gd name="connsiteY2" fmla="*/ 941316 h 3011566"/>
              <a:gd name="connsiteX3" fmla="*/ 6553200 w 6692529"/>
              <a:gd name="connsiteY3" fmla="*/ 3011566 h 3011566"/>
              <a:gd name="connsiteX4" fmla="*/ 0 w 6692529"/>
              <a:gd name="connsiteY4" fmla="*/ 3011566 h 3011566"/>
              <a:gd name="connsiteX5" fmla="*/ 1417852 w 6692529"/>
              <a:gd name="connsiteY5" fmla="*/ 1229 h 3011566"/>
              <a:gd name="connsiteX0" fmla="*/ 648331 w 5923008"/>
              <a:gd name="connsiteY0" fmla="*/ 1229 h 3328521"/>
              <a:gd name="connsiteX1" fmla="*/ 2569057 w 5923008"/>
              <a:gd name="connsiteY1" fmla="*/ 300480 h 3328521"/>
              <a:gd name="connsiteX2" fmla="*/ 5923008 w 5923008"/>
              <a:gd name="connsiteY2" fmla="*/ 941316 h 3328521"/>
              <a:gd name="connsiteX3" fmla="*/ 5783679 w 5923008"/>
              <a:gd name="connsiteY3" fmla="*/ 3011566 h 3328521"/>
              <a:gd name="connsiteX4" fmla="*/ 0 w 5923008"/>
              <a:gd name="connsiteY4" fmla="*/ 3328521 h 3328521"/>
              <a:gd name="connsiteX5" fmla="*/ 648331 w 5923008"/>
              <a:gd name="connsiteY5" fmla="*/ 1229 h 3328521"/>
              <a:gd name="connsiteX0" fmla="*/ 648331 w 9831383"/>
              <a:gd name="connsiteY0" fmla="*/ 1229 h 3328521"/>
              <a:gd name="connsiteX1" fmla="*/ 2569057 w 9831383"/>
              <a:gd name="connsiteY1" fmla="*/ 300480 h 3328521"/>
              <a:gd name="connsiteX2" fmla="*/ 5923008 w 9831383"/>
              <a:gd name="connsiteY2" fmla="*/ 941316 h 3328521"/>
              <a:gd name="connsiteX3" fmla="*/ 9831383 w 9831383"/>
              <a:gd name="connsiteY3" fmla="*/ 1712745 h 3328521"/>
              <a:gd name="connsiteX4" fmla="*/ 0 w 9831383"/>
              <a:gd name="connsiteY4" fmla="*/ 3328521 h 3328521"/>
              <a:gd name="connsiteX5" fmla="*/ 648331 w 9831383"/>
              <a:gd name="connsiteY5" fmla="*/ 1229 h 3328521"/>
              <a:gd name="connsiteX0" fmla="*/ 648331 w 9831383"/>
              <a:gd name="connsiteY0" fmla="*/ 1229 h 3328521"/>
              <a:gd name="connsiteX1" fmla="*/ 2569057 w 9831383"/>
              <a:gd name="connsiteY1" fmla="*/ 300480 h 3328521"/>
              <a:gd name="connsiteX2" fmla="*/ 5923008 w 9831383"/>
              <a:gd name="connsiteY2" fmla="*/ 941316 h 3328521"/>
              <a:gd name="connsiteX3" fmla="*/ 9831383 w 9831383"/>
              <a:gd name="connsiteY3" fmla="*/ 1712745 h 3328521"/>
              <a:gd name="connsiteX4" fmla="*/ 9301205 w 9831383"/>
              <a:gd name="connsiteY4" fmla="*/ 2942841 h 3328521"/>
              <a:gd name="connsiteX5" fmla="*/ 0 w 9831383"/>
              <a:gd name="connsiteY5" fmla="*/ 3328521 h 3328521"/>
              <a:gd name="connsiteX6" fmla="*/ 648331 w 9831383"/>
              <a:gd name="connsiteY6" fmla="*/ 1229 h 3328521"/>
              <a:gd name="connsiteX0" fmla="*/ 648331 w 9831383"/>
              <a:gd name="connsiteY0" fmla="*/ 1229 h 3328521"/>
              <a:gd name="connsiteX1" fmla="*/ 2569057 w 9831383"/>
              <a:gd name="connsiteY1" fmla="*/ 300480 h 3328521"/>
              <a:gd name="connsiteX2" fmla="*/ 5923008 w 9831383"/>
              <a:gd name="connsiteY2" fmla="*/ 941316 h 3328521"/>
              <a:gd name="connsiteX3" fmla="*/ 9831383 w 9831383"/>
              <a:gd name="connsiteY3" fmla="*/ 1712745 h 3328521"/>
              <a:gd name="connsiteX4" fmla="*/ 9301205 w 9831383"/>
              <a:gd name="connsiteY4" fmla="*/ 2942841 h 3328521"/>
              <a:gd name="connsiteX5" fmla="*/ 0 w 9831383"/>
              <a:gd name="connsiteY5" fmla="*/ 3328521 h 3328521"/>
              <a:gd name="connsiteX6" fmla="*/ 648331 w 9831383"/>
              <a:gd name="connsiteY6" fmla="*/ 1229 h 3328521"/>
              <a:gd name="connsiteX0" fmla="*/ 648331 w 10672811"/>
              <a:gd name="connsiteY0" fmla="*/ 1229 h 3328521"/>
              <a:gd name="connsiteX1" fmla="*/ 2569057 w 10672811"/>
              <a:gd name="connsiteY1" fmla="*/ 300480 h 3328521"/>
              <a:gd name="connsiteX2" fmla="*/ 5923008 w 10672811"/>
              <a:gd name="connsiteY2" fmla="*/ 941316 h 3328521"/>
              <a:gd name="connsiteX3" fmla="*/ 9831383 w 10672811"/>
              <a:gd name="connsiteY3" fmla="*/ 1712745 h 3328521"/>
              <a:gd name="connsiteX4" fmla="*/ 10658771 w 10672811"/>
              <a:gd name="connsiteY4" fmla="*/ 2438791 h 3328521"/>
              <a:gd name="connsiteX5" fmla="*/ 9301205 w 10672811"/>
              <a:gd name="connsiteY5" fmla="*/ 2942841 h 3328521"/>
              <a:gd name="connsiteX6" fmla="*/ 0 w 10672811"/>
              <a:gd name="connsiteY6" fmla="*/ 3328521 h 3328521"/>
              <a:gd name="connsiteX7" fmla="*/ 648331 w 10672811"/>
              <a:gd name="connsiteY7" fmla="*/ 1229 h 3328521"/>
              <a:gd name="connsiteX0" fmla="*/ 648331 w 10661738"/>
              <a:gd name="connsiteY0" fmla="*/ 1229 h 3328521"/>
              <a:gd name="connsiteX1" fmla="*/ 2569057 w 10661738"/>
              <a:gd name="connsiteY1" fmla="*/ 300480 h 3328521"/>
              <a:gd name="connsiteX2" fmla="*/ 5923008 w 10661738"/>
              <a:gd name="connsiteY2" fmla="*/ 941316 h 3328521"/>
              <a:gd name="connsiteX3" fmla="*/ 9831383 w 10661738"/>
              <a:gd name="connsiteY3" fmla="*/ 1712745 h 3328521"/>
              <a:gd name="connsiteX4" fmla="*/ 10647326 w 10661738"/>
              <a:gd name="connsiteY4" fmla="*/ 2422140 h 3328521"/>
              <a:gd name="connsiteX5" fmla="*/ 9301205 w 10661738"/>
              <a:gd name="connsiteY5" fmla="*/ 2942841 h 3328521"/>
              <a:gd name="connsiteX6" fmla="*/ 0 w 10661738"/>
              <a:gd name="connsiteY6" fmla="*/ 3328521 h 3328521"/>
              <a:gd name="connsiteX7" fmla="*/ 648331 w 10661738"/>
              <a:gd name="connsiteY7" fmla="*/ 1229 h 3328521"/>
              <a:gd name="connsiteX0" fmla="*/ 648331 w 10647326"/>
              <a:gd name="connsiteY0" fmla="*/ 1229 h 3328521"/>
              <a:gd name="connsiteX1" fmla="*/ 2569057 w 10647326"/>
              <a:gd name="connsiteY1" fmla="*/ 300480 h 3328521"/>
              <a:gd name="connsiteX2" fmla="*/ 5923008 w 10647326"/>
              <a:gd name="connsiteY2" fmla="*/ 941316 h 3328521"/>
              <a:gd name="connsiteX3" fmla="*/ 9831383 w 10647326"/>
              <a:gd name="connsiteY3" fmla="*/ 1712745 h 3328521"/>
              <a:gd name="connsiteX4" fmla="*/ 10647326 w 10647326"/>
              <a:gd name="connsiteY4" fmla="*/ 2422140 h 3328521"/>
              <a:gd name="connsiteX5" fmla="*/ 9301205 w 10647326"/>
              <a:gd name="connsiteY5" fmla="*/ 2942841 h 3328521"/>
              <a:gd name="connsiteX6" fmla="*/ 0 w 10647326"/>
              <a:gd name="connsiteY6" fmla="*/ 3328521 h 3328521"/>
              <a:gd name="connsiteX7" fmla="*/ 648331 w 10647326"/>
              <a:gd name="connsiteY7" fmla="*/ 1229 h 3328521"/>
              <a:gd name="connsiteX0" fmla="*/ 648331 w 10647326"/>
              <a:gd name="connsiteY0" fmla="*/ 1229 h 3328521"/>
              <a:gd name="connsiteX1" fmla="*/ 2569057 w 10647326"/>
              <a:gd name="connsiteY1" fmla="*/ 300480 h 3328521"/>
              <a:gd name="connsiteX2" fmla="*/ 5923008 w 10647326"/>
              <a:gd name="connsiteY2" fmla="*/ 941316 h 3328521"/>
              <a:gd name="connsiteX3" fmla="*/ 9831383 w 10647326"/>
              <a:gd name="connsiteY3" fmla="*/ 1712745 h 3328521"/>
              <a:gd name="connsiteX4" fmla="*/ 10647326 w 10647326"/>
              <a:gd name="connsiteY4" fmla="*/ 2422140 h 3328521"/>
              <a:gd name="connsiteX5" fmla="*/ 9301205 w 10647326"/>
              <a:gd name="connsiteY5" fmla="*/ 2942841 h 3328521"/>
              <a:gd name="connsiteX6" fmla="*/ 0 w 10647326"/>
              <a:gd name="connsiteY6" fmla="*/ 3328521 h 3328521"/>
              <a:gd name="connsiteX7" fmla="*/ 648331 w 10647326"/>
              <a:gd name="connsiteY7" fmla="*/ 1229 h 3328521"/>
              <a:gd name="connsiteX0" fmla="*/ 648331 w 9948103"/>
              <a:gd name="connsiteY0" fmla="*/ 1229 h 3328521"/>
              <a:gd name="connsiteX1" fmla="*/ 2569057 w 9948103"/>
              <a:gd name="connsiteY1" fmla="*/ 300480 h 3328521"/>
              <a:gd name="connsiteX2" fmla="*/ 5923008 w 9948103"/>
              <a:gd name="connsiteY2" fmla="*/ 941316 h 3328521"/>
              <a:gd name="connsiteX3" fmla="*/ 9831383 w 9948103"/>
              <a:gd name="connsiteY3" fmla="*/ 1712745 h 3328521"/>
              <a:gd name="connsiteX4" fmla="*/ 9755502 w 9948103"/>
              <a:gd name="connsiteY4" fmla="*/ 2373138 h 3328521"/>
              <a:gd name="connsiteX5" fmla="*/ 9301205 w 9948103"/>
              <a:gd name="connsiteY5" fmla="*/ 2942841 h 3328521"/>
              <a:gd name="connsiteX6" fmla="*/ 0 w 9948103"/>
              <a:gd name="connsiteY6" fmla="*/ 3328521 h 3328521"/>
              <a:gd name="connsiteX7" fmla="*/ 648331 w 9948103"/>
              <a:gd name="connsiteY7" fmla="*/ 1229 h 3328521"/>
              <a:gd name="connsiteX0" fmla="*/ 648331 w 9918768"/>
              <a:gd name="connsiteY0" fmla="*/ 1229 h 3328521"/>
              <a:gd name="connsiteX1" fmla="*/ 2569057 w 9918768"/>
              <a:gd name="connsiteY1" fmla="*/ 300480 h 3328521"/>
              <a:gd name="connsiteX2" fmla="*/ 5923008 w 9918768"/>
              <a:gd name="connsiteY2" fmla="*/ 941316 h 3328521"/>
              <a:gd name="connsiteX3" fmla="*/ 9831383 w 9918768"/>
              <a:gd name="connsiteY3" fmla="*/ 1712745 h 3328521"/>
              <a:gd name="connsiteX4" fmla="*/ 9044241 w 9918768"/>
              <a:gd name="connsiteY4" fmla="*/ 2212286 h 3328521"/>
              <a:gd name="connsiteX5" fmla="*/ 9301205 w 9918768"/>
              <a:gd name="connsiteY5" fmla="*/ 2942841 h 3328521"/>
              <a:gd name="connsiteX6" fmla="*/ 0 w 9918768"/>
              <a:gd name="connsiteY6" fmla="*/ 3328521 h 3328521"/>
              <a:gd name="connsiteX7" fmla="*/ 648331 w 9918768"/>
              <a:gd name="connsiteY7" fmla="*/ 1229 h 3328521"/>
              <a:gd name="connsiteX0" fmla="*/ 648331 w 9798037"/>
              <a:gd name="connsiteY0" fmla="*/ 1229 h 3328521"/>
              <a:gd name="connsiteX1" fmla="*/ 2569057 w 9798037"/>
              <a:gd name="connsiteY1" fmla="*/ 300480 h 3328521"/>
              <a:gd name="connsiteX2" fmla="*/ 5923008 w 9798037"/>
              <a:gd name="connsiteY2" fmla="*/ 941316 h 3328521"/>
              <a:gd name="connsiteX3" fmla="*/ 9185158 w 9798037"/>
              <a:gd name="connsiteY3" fmla="*/ 1593004 h 3328521"/>
              <a:gd name="connsiteX4" fmla="*/ 9044241 w 9798037"/>
              <a:gd name="connsiteY4" fmla="*/ 2212286 h 3328521"/>
              <a:gd name="connsiteX5" fmla="*/ 9301205 w 9798037"/>
              <a:gd name="connsiteY5" fmla="*/ 2942841 h 3328521"/>
              <a:gd name="connsiteX6" fmla="*/ 0 w 9798037"/>
              <a:gd name="connsiteY6" fmla="*/ 3328521 h 3328521"/>
              <a:gd name="connsiteX7" fmla="*/ 648331 w 9798037"/>
              <a:gd name="connsiteY7" fmla="*/ 1229 h 3328521"/>
              <a:gd name="connsiteX0" fmla="*/ 648331 w 9298375"/>
              <a:gd name="connsiteY0" fmla="*/ 1229 h 3328521"/>
              <a:gd name="connsiteX1" fmla="*/ 2569057 w 9298375"/>
              <a:gd name="connsiteY1" fmla="*/ 300480 h 3328521"/>
              <a:gd name="connsiteX2" fmla="*/ 5923008 w 9298375"/>
              <a:gd name="connsiteY2" fmla="*/ 941316 h 3328521"/>
              <a:gd name="connsiteX3" fmla="*/ 9185158 w 9298375"/>
              <a:gd name="connsiteY3" fmla="*/ 1593004 h 3328521"/>
              <a:gd name="connsiteX4" fmla="*/ 9044241 w 9298375"/>
              <a:gd name="connsiteY4" fmla="*/ 2212286 h 3328521"/>
              <a:gd name="connsiteX5" fmla="*/ 8670598 w 9298375"/>
              <a:gd name="connsiteY5" fmla="*/ 2738810 h 3328521"/>
              <a:gd name="connsiteX6" fmla="*/ 0 w 9298375"/>
              <a:gd name="connsiteY6" fmla="*/ 3328521 h 3328521"/>
              <a:gd name="connsiteX7" fmla="*/ 648331 w 9298375"/>
              <a:gd name="connsiteY7" fmla="*/ 1229 h 332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8375" h="3328521">
                <a:moveTo>
                  <a:pt x="648331" y="1229"/>
                </a:moveTo>
                <a:cubicBezTo>
                  <a:pt x="1247654" y="-18005"/>
                  <a:pt x="1993161" y="193279"/>
                  <a:pt x="2569057" y="300480"/>
                </a:cubicBezTo>
                <a:lnTo>
                  <a:pt x="5923008" y="941316"/>
                </a:lnTo>
                <a:lnTo>
                  <a:pt x="9185158" y="1593004"/>
                </a:lnTo>
                <a:cubicBezTo>
                  <a:pt x="9765896" y="1791831"/>
                  <a:pt x="7864077" y="1873937"/>
                  <a:pt x="9044241" y="2212286"/>
                </a:cubicBezTo>
                <a:cubicBezTo>
                  <a:pt x="8143138" y="2412015"/>
                  <a:pt x="10238503" y="2539769"/>
                  <a:pt x="8670598" y="2738810"/>
                </a:cubicBezTo>
                <a:lnTo>
                  <a:pt x="0" y="3328521"/>
                </a:lnTo>
                <a:lnTo>
                  <a:pt x="648331" y="1229"/>
                </a:ln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rot="21032219">
            <a:off x="286832" y="266507"/>
            <a:ext cx="5943600" cy="1200329"/>
          </a:xfrm>
          <a:prstGeom prst="rect">
            <a:avLst/>
          </a:prstGeom>
          <a:noFill/>
        </p:spPr>
        <p:txBody>
          <a:bodyPr wrap="square" rtlCol="0">
            <a:spAutoFit/>
          </a:bodyPr>
          <a:lstStyle/>
          <a:p>
            <a:r>
              <a:rPr lang="en-US" sz="7200" b="1" dirty="0" smtClean="0">
                <a:solidFill>
                  <a:schemeClr val="bg1"/>
                </a:solidFill>
              </a:rPr>
              <a:t>Why Gyms?</a:t>
            </a:r>
            <a:endParaRPr lang="en-US" sz="7200" b="1" dirty="0">
              <a:solidFill>
                <a:schemeClr val="bg1"/>
              </a:solidFill>
            </a:endParaRPr>
          </a:p>
        </p:txBody>
      </p:sp>
      <p:sp>
        <p:nvSpPr>
          <p:cNvPr id="6" name="TextBox 5"/>
          <p:cNvSpPr txBox="1"/>
          <p:nvPr/>
        </p:nvSpPr>
        <p:spPr>
          <a:xfrm>
            <a:off x="-76200" y="3350118"/>
            <a:ext cx="7620000" cy="2677656"/>
          </a:xfrm>
          <a:prstGeom prst="rect">
            <a:avLst/>
          </a:prstGeom>
          <a:solidFill>
            <a:schemeClr val="tx1">
              <a:lumMod val="95000"/>
              <a:lumOff val="5000"/>
            </a:schemeClr>
          </a:solidFill>
        </p:spPr>
        <p:txBody>
          <a:bodyPr wrap="square" rtlCol="0">
            <a:spAutoFit/>
          </a:bodyPr>
          <a:lstStyle/>
          <a:p>
            <a:r>
              <a:rPr lang="en-US" sz="2800" b="1" dirty="0" smtClean="0">
                <a:solidFill>
                  <a:schemeClr val="bg1"/>
                </a:solidFill>
              </a:rPr>
              <a:t>Gyms are important for physical and mental health, and many people don’t have access for time to go to the gym other than school, so building a gym would fix this issue for many people and help them get in better shape.</a:t>
            </a:r>
            <a:endParaRPr lang="en-US" sz="2800" b="1" dirty="0">
              <a:solidFill>
                <a:schemeClr val="bg1"/>
              </a:solidFill>
            </a:endParaRPr>
          </a:p>
          <a:p>
            <a:endParaRPr lang="en-US" sz="2800" b="1" dirty="0">
              <a:solidFill>
                <a:schemeClr val="bg1"/>
              </a:solidFill>
            </a:endParaRPr>
          </a:p>
        </p:txBody>
      </p:sp>
    </p:spTree>
    <p:extLst>
      <p:ext uri="{BB962C8B-B14F-4D97-AF65-F5344CB8AC3E}">
        <p14:creationId xmlns:p14="http://schemas.microsoft.com/office/powerpoint/2010/main" val="2842613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970156">
            <a:off x="-536598" y="-797589"/>
            <a:ext cx="9298375" cy="3328521"/>
          </a:xfrm>
          <a:custGeom>
            <a:avLst/>
            <a:gdLst>
              <a:gd name="connsiteX0" fmla="*/ 0 w 6553200"/>
              <a:gd name="connsiteY0" fmla="*/ 0 h 3200400"/>
              <a:gd name="connsiteX1" fmla="*/ 6553200 w 6553200"/>
              <a:gd name="connsiteY1" fmla="*/ 0 h 3200400"/>
              <a:gd name="connsiteX2" fmla="*/ 6553200 w 6553200"/>
              <a:gd name="connsiteY2" fmla="*/ 3200400 h 3200400"/>
              <a:gd name="connsiteX3" fmla="*/ 0 w 6553200"/>
              <a:gd name="connsiteY3" fmla="*/ 3200400 h 3200400"/>
              <a:gd name="connsiteX4" fmla="*/ 0 w 6553200"/>
              <a:gd name="connsiteY4" fmla="*/ 0 h 3200400"/>
              <a:gd name="connsiteX0" fmla="*/ 2045279 w 6553200"/>
              <a:gd name="connsiteY0" fmla="*/ 960202 h 3200400"/>
              <a:gd name="connsiteX1" fmla="*/ 6553200 w 6553200"/>
              <a:gd name="connsiteY1" fmla="*/ 0 h 3200400"/>
              <a:gd name="connsiteX2" fmla="*/ 6553200 w 6553200"/>
              <a:gd name="connsiteY2" fmla="*/ 3200400 h 3200400"/>
              <a:gd name="connsiteX3" fmla="*/ 0 w 6553200"/>
              <a:gd name="connsiteY3" fmla="*/ 3200400 h 3200400"/>
              <a:gd name="connsiteX4" fmla="*/ 2045279 w 6553200"/>
              <a:gd name="connsiteY4" fmla="*/ 960202 h 3200400"/>
              <a:gd name="connsiteX0" fmla="*/ 1417852 w 6553200"/>
              <a:gd name="connsiteY0" fmla="*/ 190063 h 3200400"/>
              <a:gd name="connsiteX1" fmla="*/ 6553200 w 6553200"/>
              <a:gd name="connsiteY1" fmla="*/ 0 h 3200400"/>
              <a:gd name="connsiteX2" fmla="*/ 6553200 w 6553200"/>
              <a:gd name="connsiteY2" fmla="*/ 3200400 h 3200400"/>
              <a:gd name="connsiteX3" fmla="*/ 0 w 6553200"/>
              <a:gd name="connsiteY3" fmla="*/ 3200400 h 3200400"/>
              <a:gd name="connsiteX4" fmla="*/ 1417852 w 6553200"/>
              <a:gd name="connsiteY4" fmla="*/ 190063 h 3200400"/>
              <a:gd name="connsiteX0" fmla="*/ 1417852 w 6553200"/>
              <a:gd name="connsiteY0" fmla="*/ 190063 h 3200400"/>
              <a:gd name="connsiteX1" fmla="*/ 3150206 w 6553200"/>
              <a:gd name="connsiteY1" fmla="*/ 643310 h 3200400"/>
              <a:gd name="connsiteX2" fmla="*/ 6553200 w 6553200"/>
              <a:gd name="connsiteY2" fmla="*/ 0 h 3200400"/>
              <a:gd name="connsiteX3" fmla="*/ 6553200 w 6553200"/>
              <a:gd name="connsiteY3" fmla="*/ 3200400 h 3200400"/>
              <a:gd name="connsiteX4" fmla="*/ 0 w 6553200"/>
              <a:gd name="connsiteY4" fmla="*/ 3200400 h 3200400"/>
              <a:gd name="connsiteX5" fmla="*/ 1417852 w 6553200"/>
              <a:gd name="connsiteY5" fmla="*/ 190063 h 3200400"/>
              <a:gd name="connsiteX0" fmla="*/ 1417852 w 6692529"/>
              <a:gd name="connsiteY0" fmla="*/ 551 h 3010888"/>
              <a:gd name="connsiteX1" fmla="*/ 3150206 w 6692529"/>
              <a:gd name="connsiteY1" fmla="*/ 453798 h 3010888"/>
              <a:gd name="connsiteX2" fmla="*/ 6692529 w 6692529"/>
              <a:gd name="connsiteY2" fmla="*/ 940638 h 3010888"/>
              <a:gd name="connsiteX3" fmla="*/ 6553200 w 6692529"/>
              <a:gd name="connsiteY3" fmla="*/ 3010888 h 3010888"/>
              <a:gd name="connsiteX4" fmla="*/ 0 w 6692529"/>
              <a:gd name="connsiteY4" fmla="*/ 3010888 h 3010888"/>
              <a:gd name="connsiteX5" fmla="*/ 1417852 w 6692529"/>
              <a:gd name="connsiteY5" fmla="*/ 551 h 3010888"/>
              <a:gd name="connsiteX0" fmla="*/ 1417852 w 6692529"/>
              <a:gd name="connsiteY0" fmla="*/ 791 h 3011128"/>
              <a:gd name="connsiteX1" fmla="*/ 3338578 w 6692529"/>
              <a:gd name="connsiteY1" fmla="*/ 300042 h 3011128"/>
              <a:gd name="connsiteX2" fmla="*/ 6692529 w 6692529"/>
              <a:gd name="connsiteY2" fmla="*/ 940878 h 3011128"/>
              <a:gd name="connsiteX3" fmla="*/ 6553200 w 6692529"/>
              <a:gd name="connsiteY3" fmla="*/ 3011128 h 3011128"/>
              <a:gd name="connsiteX4" fmla="*/ 0 w 6692529"/>
              <a:gd name="connsiteY4" fmla="*/ 3011128 h 3011128"/>
              <a:gd name="connsiteX5" fmla="*/ 1417852 w 6692529"/>
              <a:gd name="connsiteY5" fmla="*/ 791 h 3011128"/>
              <a:gd name="connsiteX0" fmla="*/ 1417852 w 6692529"/>
              <a:gd name="connsiteY0" fmla="*/ 1229 h 3011566"/>
              <a:gd name="connsiteX1" fmla="*/ 3338578 w 6692529"/>
              <a:gd name="connsiteY1" fmla="*/ 300480 h 3011566"/>
              <a:gd name="connsiteX2" fmla="*/ 6692529 w 6692529"/>
              <a:gd name="connsiteY2" fmla="*/ 941316 h 3011566"/>
              <a:gd name="connsiteX3" fmla="*/ 6553200 w 6692529"/>
              <a:gd name="connsiteY3" fmla="*/ 3011566 h 3011566"/>
              <a:gd name="connsiteX4" fmla="*/ 0 w 6692529"/>
              <a:gd name="connsiteY4" fmla="*/ 3011566 h 3011566"/>
              <a:gd name="connsiteX5" fmla="*/ 1417852 w 6692529"/>
              <a:gd name="connsiteY5" fmla="*/ 1229 h 3011566"/>
              <a:gd name="connsiteX0" fmla="*/ 648331 w 5923008"/>
              <a:gd name="connsiteY0" fmla="*/ 1229 h 3328521"/>
              <a:gd name="connsiteX1" fmla="*/ 2569057 w 5923008"/>
              <a:gd name="connsiteY1" fmla="*/ 300480 h 3328521"/>
              <a:gd name="connsiteX2" fmla="*/ 5923008 w 5923008"/>
              <a:gd name="connsiteY2" fmla="*/ 941316 h 3328521"/>
              <a:gd name="connsiteX3" fmla="*/ 5783679 w 5923008"/>
              <a:gd name="connsiteY3" fmla="*/ 3011566 h 3328521"/>
              <a:gd name="connsiteX4" fmla="*/ 0 w 5923008"/>
              <a:gd name="connsiteY4" fmla="*/ 3328521 h 3328521"/>
              <a:gd name="connsiteX5" fmla="*/ 648331 w 5923008"/>
              <a:gd name="connsiteY5" fmla="*/ 1229 h 3328521"/>
              <a:gd name="connsiteX0" fmla="*/ 648331 w 9831383"/>
              <a:gd name="connsiteY0" fmla="*/ 1229 h 3328521"/>
              <a:gd name="connsiteX1" fmla="*/ 2569057 w 9831383"/>
              <a:gd name="connsiteY1" fmla="*/ 300480 h 3328521"/>
              <a:gd name="connsiteX2" fmla="*/ 5923008 w 9831383"/>
              <a:gd name="connsiteY2" fmla="*/ 941316 h 3328521"/>
              <a:gd name="connsiteX3" fmla="*/ 9831383 w 9831383"/>
              <a:gd name="connsiteY3" fmla="*/ 1712745 h 3328521"/>
              <a:gd name="connsiteX4" fmla="*/ 0 w 9831383"/>
              <a:gd name="connsiteY4" fmla="*/ 3328521 h 3328521"/>
              <a:gd name="connsiteX5" fmla="*/ 648331 w 9831383"/>
              <a:gd name="connsiteY5" fmla="*/ 1229 h 3328521"/>
              <a:gd name="connsiteX0" fmla="*/ 648331 w 9831383"/>
              <a:gd name="connsiteY0" fmla="*/ 1229 h 3328521"/>
              <a:gd name="connsiteX1" fmla="*/ 2569057 w 9831383"/>
              <a:gd name="connsiteY1" fmla="*/ 300480 h 3328521"/>
              <a:gd name="connsiteX2" fmla="*/ 5923008 w 9831383"/>
              <a:gd name="connsiteY2" fmla="*/ 941316 h 3328521"/>
              <a:gd name="connsiteX3" fmla="*/ 9831383 w 9831383"/>
              <a:gd name="connsiteY3" fmla="*/ 1712745 h 3328521"/>
              <a:gd name="connsiteX4" fmla="*/ 9301205 w 9831383"/>
              <a:gd name="connsiteY4" fmla="*/ 2942841 h 3328521"/>
              <a:gd name="connsiteX5" fmla="*/ 0 w 9831383"/>
              <a:gd name="connsiteY5" fmla="*/ 3328521 h 3328521"/>
              <a:gd name="connsiteX6" fmla="*/ 648331 w 9831383"/>
              <a:gd name="connsiteY6" fmla="*/ 1229 h 3328521"/>
              <a:gd name="connsiteX0" fmla="*/ 648331 w 9831383"/>
              <a:gd name="connsiteY0" fmla="*/ 1229 h 3328521"/>
              <a:gd name="connsiteX1" fmla="*/ 2569057 w 9831383"/>
              <a:gd name="connsiteY1" fmla="*/ 300480 h 3328521"/>
              <a:gd name="connsiteX2" fmla="*/ 5923008 w 9831383"/>
              <a:gd name="connsiteY2" fmla="*/ 941316 h 3328521"/>
              <a:gd name="connsiteX3" fmla="*/ 9831383 w 9831383"/>
              <a:gd name="connsiteY3" fmla="*/ 1712745 h 3328521"/>
              <a:gd name="connsiteX4" fmla="*/ 9301205 w 9831383"/>
              <a:gd name="connsiteY4" fmla="*/ 2942841 h 3328521"/>
              <a:gd name="connsiteX5" fmla="*/ 0 w 9831383"/>
              <a:gd name="connsiteY5" fmla="*/ 3328521 h 3328521"/>
              <a:gd name="connsiteX6" fmla="*/ 648331 w 9831383"/>
              <a:gd name="connsiteY6" fmla="*/ 1229 h 3328521"/>
              <a:gd name="connsiteX0" fmla="*/ 648331 w 10672811"/>
              <a:gd name="connsiteY0" fmla="*/ 1229 h 3328521"/>
              <a:gd name="connsiteX1" fmla="*/ 2569057 w 10672811"/>
              <a:gd name="connsiteY1" fmla="*/ 300480 h 3328521"/>
              <a:gd name="connsiteX2" fmla="*/ 5923008 w 10672811"/>
              <a:gd name="connsiteY2" fmla="*/ 941316 h 3328521"/>
              <a:gd name="connsiteX3" fmla="*/ 9831383 w 10672811"/>
              <a:gd name="connsiteY3" fmla="*/ 1712745 h 3328521"/>
              <a:gd name="connsiteX4" fmla="*/ 10658771 w 10672811"/>
              <a:gd name="connsiteY4" fmla="*/ 2438791 h 3328521"/>
              <a:gd name="connsiteX5" fmla="*/ 9301205 w 10672811"/>
              <a:gd name="connsiteY5" fmla="*/ 2942841 h 3328521"/>
              <a:gd name="connsiteX6" fmla="*/ 0 w 10672811"/>
              <a:gd name="connsiteY6" fmla="*/ 3328521 h 3328521"/>
              <a:gd name="connsiteX7" fmla="*/ 648331 w 10672811"/>
              <a:gd name="connsiteY7" fmla="*/ 1229 h 3328521"/>
              <a:gd name="connsiteX0" fmla="*/ 648331 w 10661738"/>
              <a:gd name="connsiteY0" fmla="*/ 1229 h 3328521"/>
              <a:gd name="connsiteX1" fmla="*/ 2569057 w 10661738"/>
              <a:gd name="connsiteY1" fmla="*/ 300480 h 3328521"/>
              <a:gd name="connsiteX2" fmla="*/ 5923008 w 10661738"/>
              <a:gd name="connsiteY2" fmla="*/ 941316 h 3328521"/>
              <a:gd name="connsiteX3" fmla="*/ 9831383 w 10661738"/>
              <a:gd name="connsiteY3" fmla="*/ 1712745 h 3328521"/>
              <a:gd name="connsiteX4" fmla="*/ 10647326 w 10661738"/>
              <a:gd name="connsiteY4" fmla="*/ 2422140 h 3328521"/>
              <a:gd name="connsiteX5" fmla="*/ 9301205 w 10661738"/>
              <a:gd name="connsiteY5" fmla="*/ 2942841 h 3328521"/>
              <a:gd name="connsiteX6" fmla="*/ 0 w 10661738"/>
              <a:gd name="connsiteY6" fmla="*/ 3328521 h 3328521"/>
              <a:gd name="connsiteX7" fmla="*/ 648331 w 10661738"/>
              <a:gd name="connsiteY7" fmla="*/ 1229 h 3328521"/>
              <a:gd name="connsiteX0" fmla="*/ 648331 w 10647326"/>
              <a:gd name="connsiteY0" fmla="*/ 1229 h 3328521"/>
              <a:gd name="connsiteX1" fmla="*/ 2569057 w 10647326"/>
              <a:gd name="connsiteY1" fmla="*/ 300480 h 3328521"/>
              <a:gd name="connsiteX2" fmla="*/ 5923008 w 10647326"/>
              <a:gd name="connsiteY2" fmla="*/ 941316 h 3328521"/>
              <a:gd name="connsiteX3" fmla="*/ 9831383 w 10647326"/>
              <a:gd name="connsiteY3" fmla="*/ 1712745 h 3328521"/>
              <a:gd name="connsiteX4" fmla="*/ 10647326 w 10647326"/>
              <a:gd name="connsiteY4" fmla="*/ 2422140 h 3328521"/>
              <a:gd name="connsiteX5" fmla="*/ 9301205 w 10647326"/>
              <a:gd name="connsiteY5" fmla="*/ 2942841 h 3328521"/>
              <a:gd name="connsiteX6" fmla="*/ 0 w 10647326"/>
              <a:gd name="connsiteY6" fmla="*/ 3328521 h 3328521"/>
              <a:gd name="connsiteX7" fmla="*/ 648331 w 10647326"/>
              <a:gd name="connsiteY7" fmla="*/ 1229 h 3328521"/>
              <a:gd name="connsiteX0" fmla="*/ 648331 w 10647326"/>
              <a:gd name="connsiteY0" fmla="*/ 1229 h 3328521"/>
              <a:gd name="connsiteX1" fmla="*/ 2569057 w 10647326"/>
              <a:gd name="connsiteY1" fmla="*/ 300480 h 3328521"/>
              <a:gd name="connsiteX2" fmla="*/ 5923008 w 10647326"/>
              <a:gd name="connsiteY2" fmla="*/ 941316 h 3328521"/>
              <a:gd name="connsiteX3" fmla="*/ 9831383 w 10647326"/>
              <a:gd name="connsiteY3" fmla="*/ 1712745 h 3328521"/>
              <a:gd name="connsiteX4" fmla="*/ 10647326 w 10647326"/>
              <a:gd name="connsiteY4" fmla="*/ 2422140 h 3328521"/>
              <a:gd name="connsiteX5" fmla="*/ 9301205 w 10647326"/>
              <a:gd name="connsiteY5" fmla="*/ 2942841 h 3328521"/>
              <a:gd name="connsiteX6" fmla="*/ 0 w 10647326"/>
              <a:gd name="connsiteY6" fmla="*/ 3328521 h 3328521"/>
              <a:gd name="connsiteX7" fmla="*/ 648331 w 10647326"/>
              <a:gd name="connsiteY7" fmla="*/ 1229 h 3328521"/>
              <a:gd name="connsiteX0" fmla="*/ 648331 w 9948103"/>
              <a:gd name="connsiteY0" fmla="*/ 1229 h 3328521"/>
              <a:gd name="connsiteX1" fmla="*/ 2569057 w 9948103"/>
              <a:gd name="connsiteY1" fmla="*/ 300480 h 3328521"/>
              <a:gd name="connsiteX2" fmla="*/ 5923008 w 9948103"/>
              <a:gd name="connsiteY2" fmla="*/ 941316 h 3328521"/>
              <a:gd name="connsiteX3" fmla="*/ 9831383 w 9948103"/>
              <a:gd name="connsiteY3" fmla="*/ 1712745 h 3328521"/>
              <a:gd name="connsiteX4" fmla="*/ 9755502 w 9948103"/>
              <a:gd name="connsiteY4" fmla="*/ 2373138 h 3328521"/>
              <a:gd name="connsiteX5" fmla="*/ 9301205 w 9948103"/>
              <a:gd name="connsiteY5" fmla="*/ 2942841 h 3328521"/>
              <a:gd name="connsiteX6" fmla="*/ 0 w 9948103"/>
              <a:gd name="connsiteY6" fmla="*/ 3328521 h 3328521"/>
              <a:gd name="connsiteX7" fmla="*/ 648331 w 9948103"/>
              <a:gd name="connsiteY7" fmla="*/ 1229 h 3328521"/>
              <a:gd name="connsiteX0" fmla="*/ 648331 w 9918768"/>
              <a:gd name="connsiteY0" fmla="*/ 1229 h 3328521"/>
              <a:gd name="connsiteX1" fmla="*/ 2569057 w 9918768"/>
              <a:gd name="connsiteY1" fmla="*/ 300480 h 3328521"/>
              <a:gd name="connsiteX2" fmla="*/ 5923008 w 9918768"/>
              <a:gd name="connsiteY2" fmla="*/ 941316 h 3328521"/>
              <a:gd name="connsiteX3" fmla="*/ 9831383 w 9918768"/>
              <a:gd name="connsiteY3" fmla="*/ 1712745 h 3328521"/>
              <a:gd name="connsiteX4" fmla="*/ 9044241 w 9918768"/>
              <a:gd name="connsiteY4" fmla="*/ 2212286 h 3328521"/>
              <a:gd name="connsiteX5" fmla="*/ 9301205 w 9918768"/>
              <a:gd name="connsiteY5" fmla="*/ 2942841 h 3328521"/>
              <a:gd name="connsiteX6" fmla="*/ 0 w 9918768"/>
              <a:gd name="connsiteY6" fmla="*/ 3328521 h 3328521"/>
              <a:gd name="connsiteX7" fmla="*/ 648331 w 9918768"/>
              <a:gd name="connsiteY7" fmla="*/ 1229 h 3328521"/>
              <a:gd name="connsiteX0" fmla="*/ 648331 w 9798037"/>
              <a:gd name="connsiteY0" fmla="*/ 1229 h 3328521"/>
              <a:gd name="connsiteX1" fmla="*/ 2569057 w 9798037"/>
              <a:gd name="connsiteY1" fmla="*/ 300480 h 3328521"/>
              <a:gd name="connsiteX2" fmla="*/ 5923008 w 9798037"/>
              <a:gd name="connsiteY2" fmla="*/ 941316 h 3328521"/>
              <a:gd name="connsiteX3" fmla="*/ 9185158 w 9798037"/>
              <a:gd name="connsiteY3" fmla="*/ 1593004 h 3328521"/>
              <a:gd name="connsiteX4" fmla="*/ 9044241 w 9798037"/>
              <a:gd name="connsiteY4" fmla="*/ 2212286 h 3328521"/>
              <a:gd name="connsiteX5" fmla="*/ 9301205 w 9798037"/>
              <a:gd name="connsiteY5" fmla="*/ 2942841 h 3328521"/>
              <a:gd name="connsiteX6" fmla="*/ 0 w 9798037"/>
              <a:gd name="connsiteY6" fmla="*/ 3328521 h 3328521"/>
              <a:gd name="connsiteX7" fmla="*/ 648331 w 9798037"/>
              <a:gd name="connsiteY7" fmla="*/ 1229 h 3328521"/>
              <a:gd name="connsiteX0" fmla="*/ 648331 w 9298375"/>
              <a:gd name="connsiteY0" fmla="*/ 1229 h 3328521"/>
              <a:gd name="connsiteX1" fmla="*/ 2569057 w 9298375"/>
              <a:gd name="connsiteY1" fmla="*/ 300480 h 3328521"/>
              <a:gd name="connsiteX2" fmla="*/ 5923008 w 9298375"/>
              <a:gd name="connsiteY2" fmla="*/ 941316 h 3328521"/>
              <a:gd name="connsiteX3" fmla="*/ 9185158 w 9298375"/>
              <a:gd name="connsiteY3" fmla="*/ 1593004 h 3328521"/>
              <a:gd name="connsiteX4" fmla="*/ 9044241 w 9298375"/>
              <a:gd name="connsiteY4" fmla="*/ 2212286 h 3328521"/>
              <a:gd name="connsiteX5" fmla="*/ 8670598 w 9298375"/>
              <a:gd name="connsiteY5" fmla="*/ 2738810 h 3328521"/>
              <a:gd name="connsiteX6" fmla="*/ 0 w 9298375"/>
              <a:gd name="connsiteY6" fmla="*/ 3328521 h 3328521"/>
              <a:gd name="connsiteX7" fmla="*/ 648331 w 9298375"/>
              <a:gd name="connsiteY7" fmla="*/ 1229 h 332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8375" h="3328521">
                <a:moveTo>
                  <a:pt x="648331" y="1229"/>
                </a:moveTo>
                <a:cubicBezTo>
                  <a:pt x="1247654" y="-18005"/>
                  <a:pt x="1993161" y="193279"/>
                  <a:pt x="2569057" y="300480"/>
                </a:cubicBezTo>
                <a:lnTo>
                  <a:pt x="5923008" y="941316"/>
                </a:lnTo>
                <a:lnTo>
                  <a:pt x="9185158" y="1593004"/>
                </a:lnTo>
                <a:cubicBezTo>
                  <a:pt x="9765896" y="1791831"/>
                  <a:pt x="7864077" y="1873937"/>
                  <a:pt x="9044241" y="2212286"/>
                </a:cubicBezTo>
                <a:cubicBezTo>
                  <a:pt x="8143138" y="2412015"/>
                  <a:pt x="10238503" y="2539769"/>
                  <a:pt x="8670598" y="2738810"/>
                </a:cubicBezTo>
                <a:lnTo>
                  <a:pt x="0" y="3328521"/>
                </a:lnTo>
                <a:lnTo>
                  <a:pt x="648331" y="1229"/>
                </a:ln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rot="21032219">
            <a:off x="60912" y="27608"/>
            <a:ext cx="5943600" cy="1754326"/>
          </a:xfrm>
          <a:prstGeom prst="rect">
            <a:avLst/>
          </a:prstGeom>
          <a:noFill/>
        </p:spPr>
        <p:txBody>
          <a:bodyPr wrap="square" rtlCol="0">
            <a:spAutoFit/>
          </a:bodyPr>
          <a:lstStyle/>
          <a:p>
            <a:r>
              <a:rPr lang="en-US" sz="5400" b="1" dirty="0" smtClean="0">
                <a:solidFill>
                  <a:schemeClr val="bg1"/>
                </a:solidFill>
              </a:rPr>
              <a:t>When Can the gym be accessible?</a:t>
            </a:r>
            <a:endParaRPr lang="en-US" sz="5400" b="1" dirty="0">
              <a:solidFill>
                <a:schemeClr val="bg1"/>
              </a:solidFill>
            </a:endParaRPr>
          </a:p>
        </p:txBody>
      </p:sp>
      <p:sp>
        <p:nvSpPr>
          <p:cNvPr id="6" name="TextBox 5"/>
          <p:cNvSpPr txBox="1"/>
          <p:nvPr/>
        </p:nvSpPr>
        <p:spPr>
          <a:xfrm>
            <a:off x="-76200" y="3350118"/>
            <a:ext cx="7620000" cy="2246769"/>
          </a:xfrm>
          <a:prstGeom prst="rect">
            <a:avLst/>
          </a:prstGeom>
          <a:solidFill>
            <a:schemeClr val="tx1">
              <a:lumMod val="95000"/>
              <a:lumOff val="5000"/>
            </a:schemeClr>
          </a:solidFill>
        </p:spPr>
        <p:txBody>
          <a:bodyPr wrap="square" rtlCol="0">
            <a:spAutoFit/>
          </a:bodyPr>
          <a:lstStyle/>
          <a:p>
            <a:r>
              <a:rPr lang="en-US" sz="2800" b="1" dirty="0" smtClean="0">
                <a:solidFill>
                  <a:schemeClr val="bg1"/>
                </a:solidFill>
              </a:rPr>
              <a:t>The gym can be accessible at all times while the school is open and there will be an age limit that nobody under 6</a:t>
            </a:r>
            <a:r>
              <a:rPr lang="en-US" sz="2800" b="1" baseline="30000" dirty="0" smtClean="0">
                <a:solidFill>
                  <a:schemeClr val="bg1"/>
                </a:solidFill>
              </a:rPr>
              <a:t>th</a:t>
            </a:r>
            <a:r>
              <a:rPr lang="en-US" sz="2800" b="1" dirty="0" smtClean="0">
                <a:solidFill>
                  <a:schemeClr val="bg1"/>
                </a:solidFill>
              </a:rPr>
              <a:t> grade can access it, and anyone who wants to join must have a parental agreement.</a:t>
            </a:r>
            <a:endParaRPr lang="en-US" sz="2800" b="1" dirty="0">
              <a:solidFill>
                <a:schemeClr val="bg1"/>
              </a:solidFill>
            </a:endParaRPr>
          </a:p>
        </p:txBody>
      </p:sp>
    </p:spTree>
    <p:extLst>
      <p:ext uri="{BB962C8B-B14F-4D97-AF65-F5344CB8AC3E}">
        <p14:creationId xmlns:p14="http://schemas.microsoft.com/office/powerpoint/2010/main" val="3679668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970156">
            <a:off x="-536598" y="-797589"/>
            <a:ext cx="9298375" cy="3328521"/>
          </a:xfrm>
          <a:custGeom>
            <a:avLst/>
            <a:gdLst>
              <a:gd name="connsiteX0" fmla="*/ 0 w 6553200"/>
              <a:gd name="connsiteY0" fmla="*/ 0 h 3200400"/>
              <a:gd name="connsiteX1" fmla="*/ 6553200 w 6553200"/>
              <a:gd name="connsiteY1" fmla="*/ 0 h 3200400"/>
              <a:gd name="connsiteX2" fmla="*/ 6553200 w 6553200"/>
              <a:gd name="connsiteY2" fmla="*/ 3200400 h 3200400"/>
              <a:gd name="connsiteX3" fmla="*/ 0 w 6553200"/>
              <a:gd name="connsiteY3" fmla="*/ 3200400 h 3200400"/>
              <a:gd name="connsiteX4" fmla="*/ 0 w 6553200"/>
              <a:gd name="connsiteY4" fmla="*/ 0 h 3200400"/>
              <a:gd name="connsiteX0" fmla="*/ 2045279 w 6553200"/>
              <a:gd name="connsiteY0" fmla="*/ 960202 h 3200400"/>
              <a:gd name="connsiteX1" fmla="*/ 6553200 w 6553200"/>
              <a:gd name="connsiteY1" fmla="*/ 0 h 3200400"/>
              <a:gd name="connsiteX2" fmla="*/ 6553200 w 6553200"/>
              <a:gd name="connsiteY2" fmla="*/ 3200400 h 3200400"/>
              <a:gd name="connsiteX3" fmla="*/ 0 w 6553200"/>
              <a:gd name="connsiteY3" fmla="*/ 3200400 h 3200400"/>
              <a:gd name="connsiteX4" fmla="*/ 2045279 w 6553200"/>
              <a:gd name="connsiteY4" fmla="*/ 960202 h 3200400"/>
              <a:gd name="connsiteX0" fmla="*/ 1417852 w 6553200"/>
              <a:gd name="connsiteY0" fmla="*/ 190063 h 3200400"/>
              <a:gd name="connsiteX1" fmla="*/ 6553200 w 6553200"/>
              <a:gd name="connsiteY1" fmla="*/ 0 h 3200400"/>
              <a:gd name="connsiteX2" fmla="*/ 6553200 w 6553200"/>
              <a:gd name="connsiteY2" fmla="*/ 3200400 h 3200400"/>
              <a:gd name="connsiteX3" fmla="*/ 0 w 6553200"/>
              <a:gd name="connsiteY3" fmla="*/ 3200400 h 3200400"/>
              <a:gd name="connsiteX4" fmla="*/ 1417852 w 6553200"/>
              <a:gd name="connsiteY4" fmla="*/ 190063 h 3200400"/>
              <a:gd name="connsiteX0" fmla="*/ 1417852 w 6553200"/>
              <a:gd name="connsiteY0" fmla="*/ 190063 h 3200400"/>
              <a:gd name="connsiteX1" fmla="*/ 3150206 w 6553200"/>
              <a:gd name="connsiteY1" fmla="*/ 643310 h 3200400"/>
              <a:gd name="connsiteX2" fmla="*/ 6553200 w 6553200"/>
              <a:gd name="connsiteY2" fmla="*/ 0 h 3200400"/>
              <a:gd name="connsiteX3" fmla="*/ 6553200 w 6553200"/>
              <a:gd name="connsiteY3" fmla="*/ 3200400 h 3200400"/>
              <a:gd name="connsiteX4" fmla="*/ 0 w 6553200"/>
              <a:gd name="connsiteY4" fmla="*/ 3200400 h 3200400"/>
              <a:gd name="connsiteX5" fmla="*/ 1417852 w 6553200"/>
              <a:gd name="connsiteY5" fmla="*/ 190063 h 3200400"/>
              <a:gd name="connsiteX0" fmla="*/ 1417852 w 6692529"/>
              <a:gd name="connsiteY0" fmla="*/ 551 h 3010888"/>
              <a:gd name="connsiteX1" fmla="*/ 3150206 w 6692529"/>
              <a:gd name="connsiteY1" fmla="*/ 453798 h 3010888"/>
              <a:gd name="connsiteX2" fmla="*/ 6692529 w 6692529"/>
              <a:gd name="connsiteY2" fmla="*/ 940638 h 3010888"/>
              <a:gd name="connsiteX3" fmla="*/ 6553200 w 6692529"/>
              <a:gd name="connsiteY3" fmla="*/ 3010888 h 3010888"/>
              <a:gd name="connsiteX4" fmla="*/ 0 w 6692529"/>
              <a:gd name="connsiteY4" fmla="*/ 3010888 h 3010888"/>
              <a:gd name="connsiteX5" fmla="*/ 1417852 w 6692529"/>
              <a:gd name="connsiteY5" fmla="*/ 551 h 3010888"/>
              <a:gd name="connsiteX0" fmla="*/ 1417852 w 6692529"/>
              <a:gd name="connsiteY0" fmla="*/ 791 h 3011128"/>
              <a:gd name="connsiteX1" fmla="*/ 3338578 w 6692529"/>
              <a:gd name="connsiteY1" fmla="*/ 300042 h 3011128"/>
              <a:gd name="connsiteX2" fmla="*/ 6692529 w 6692529"/>
              <a:gd name="connsiteY2" fmla="*/ 940878 h 3011128"/>
              <a:gd name="connsiteX3" fmla="*/ 6553200 w 6692529"/>
              <a:gd name="connsiteY3" fmla="*/ 3011128 h 3011128"/>
              <a:gd name="connsiteX4" fmla="*/ 0 w 6692529"/>
              <a:gd name="connsiteY4" fmla="*/ 3011128 h 3011128"/>
              <a:gd name="connsiteX5" fmla="*/ 1417852 w 6692529"/>
              <a:gd name="connsiteY5" fmla="*/ 791 h 3011128"/>
              <a:gd name="connsiteX0" fmla="*/ 1417852 w 6692529"/>
              <a:gd name="connsiteY0" fmla="*/ 1229 h 3011566"/>
              <a:gd name="connsiteX1" fmla="*/ 3338578 w 6692529"/>
              <a:gd name="connsiteY1" fmla="*/ 300480 h 3011566"/>
              <a:gd name="connsiteX2" fmla="*/ 6692529 w 6692529"/>
              <a:gd name="connsiteY2" fmla="*/ 941316 h 3011566"/>
              <a:gd name="connsiteX3" fmla="*/ 6553200 w 6692529"/>
              <a:gd name="connsiteY3" fmla="*/ 3011566 h 3011566"/>
              <a:gd name="connsiteX4" fmla="*/ 0 w 6692529"/>
              <a:gd name="connsiteY4" fmla="*/ 3011566 h 3011566"/>
              <a:gd name="connsiteX5" fmla="*/ 1417852 w 6692529"/>
              <a:gd name="connsiteY5" fmla="*/ 1229 h 3011566"/>
              <a:gd name="connsiteX0" fmla="*/ 648331 w 5923008"/>
              <a:gd name="connsiteY0" fmla="*/ 1229 h 3328521"/>
              <a:gd name="connsiteX1" fmla="*/ 2569057 w 5923008"/>
              <a:gd name="connsiteY1" fmla="*/ 300480 h 3328521"/>
              <a:gd name="connsiteX2" fmla="*/ 5923008 w 5923008"/>
              <a:gd name="connsiteY2" fmla="*/ 941316 h 3328521"/>
              <a:gd name="connsiteX3" fmla="*/ 5783679 w 5923008"/>
              <a:gd name="connsiteY3" fmla="*/ 3011566 h 3328521"/>
              <a:gd name="connsiteX4" fmla="*/ 0 w 5923008"/>
              <a:gd name="connsiteY4" fmla="*/ 3328521 h 3328521"/>
              <a:gd name="connsiteX5" fmla="*/ 648331 w 5923008"/>
              <a:gd name="connsiteY5" fmla="*/ 1229 h 3328521"/>
              <a:gd name="connsiteX0" fmla="*/ 648331 w 9831383"/>
              <a:gd name="connsiteY0" fmla="*/ 1229 h 3328521"/>
              <a:gd name="connsiteX1" fmla="*/ 2569057 w 9831383"/>
              <a:gd name="connsiteY1" fmla="*/ 300480 h 3328521"/>
              <a:gd name="connsiteX2" fmla="*/ 5923008 w 9831383"/>
              <a:gd name="connsiteY2" fmla="*/ 941316 h 3328521"/>
              <a:gd name="connsiteX3" fmla="*/ 9831383 w 9831383"/>
              <a:gd name="connsiteY3" fmla="*/ 1712745 h 3328521"/>
              <a:gd name="connsiteX4" fmla="*/ 0 w 9831383"/>
              <a:gd name="connsiteY4" fmla="*/ 3328521 h 3328521"/>
              <a:gd name="connsiteX5" fmla="*/ 648331 w 9831383"/>
              <a:gd name="connsiteY5" fmla="*/ 1229 h 3328521"/>
              <a:gd name="connsiteX0" fmla="*/ 648331 w 9831383"/>
              <a:gd name="connsiteY0" fmla="*/ 1229 h 3328521"/>
              <a:gd name="connsiteX1" fmla="*/ 2569057 w 9831383"/>
              <a:gd name="connsiteY1" fmla="*/ 300480 h 3328521"/>
              <a:gd name="connsiteX2" fmla="*/ 5923008 w 9831383"/>
              <a:gd name="connsiteY2" fmla="*/ 941316 h 3328521"/>
              <a:gd name="connsiteX3" fmla="*/ 9831383 w 9831383"/>
              <a:gd name="connsiteY3" fmla="*/ 1712745 h 3328521"/>
              <a:gd name="connsiteX4" fmla="*/ 9301205 w 9831383"/>
              <a:gd name="connsiteY4" fmla="*/ 2942841 h 3328521"/>
              <a:gd name="connsiteX5" fmla="*/ 0 w 9831383"/>
              <a:gd name="connsiteY5" fmla="*/ 3328521 h 3328521"/>
              <a:gd name="connsiteX6" fmla="*/ 648331 w 9831383"/>
              <a:gd name="connsiteY6" fmla="*/ 1229 h 3328521"/>
              <a:gd name="connsiteX0" fmla="*/ 648331 w 9831383"/>
              <a:gd name="connsiteY0" fmla="*/ 1229 h 3328521"/>
              <a:gd name="connsiteX1" fmla="*/ 2569057 w 9831383"/>
              <a:gd name="connsiteY1" fmla="*/ 300480 h 3328521"/>
              <a:gd name="connsiteX2" fmla="*/ 5923008 w 9831383"/>
              <a:gd name="connsiteY2" fmla="*/ 941316 h 3328521"/>
              <a:gd name="connsiteX3" fmla="*/ 9831383 w 9831383"/>
              <a:gd name="connsiteY3" fmla="*/ 1712745 h 3328521"/>
              <a:gd name="connsiteX4" fmla="*/ 9301205 w 9831383"/>
              <a:gd name="connsiteY4" fmla="*/ 2942841 h 3328521"/>
              <a:gd name="connsiteX5" fmla="*/ 0 w 9831383"/>
              <a:gd name="connsiteY5" fmla="*/ 3328521 h 3328521"/>
              <a:gd name="connsiteX6" fmla="*/ 648331 w 9831383"/>
              <a:gd name="connsiteY6" fmla="*/ 1229 h 3328521"/>
              <a:gd name="connsiteX0" fmla="*/ 648331 w 10672811"/>
              <a:gd name="connsiteY0" fmla="*/ 1229 h 3328521"/>
              <a:gd name="connsiteX1" fmla="*/ 2569057 w 10672811"/>
              <a:gd name="connsiteY1" fmla="*/ 300480 h 3328521"/>
              <a:gd name="connsiteX2" fmla="*/ 5923008 w 10672811"/>
              <a:gd name="connsiteY2" fmla="*/ 941316 h 3328521"/>
              <a:gd name="connsiteX3" fmla="*/ 9831383 w 10672811"/>
              <a:gd name="connsiteY3" fmla="*/ 1712745 h 3328521"/>
              <a:gd name="connsiteX4" fmla="*/ 10658771 w 10672811"/>
              <a:gd name="connsiteY4" fmla="*/ 2438791 h 3328521"/>
              <a:gd name="connsiteX5" fmla="*/ 9301205 w 10672811"/>
              <a:gd name="connsiteY5" fmla="*/ 2942841 h 3328521"/>
              <a:gd name="connsiteX6" fmla="*/ 0 w 10672811"/>
              <a:gd name="connsiteY6" fmla="*/ 3328521 h 3328521"/>
              <a:gd name="connsiteX7" fmla="*/ 648331 w 10672811"/>
              <a:gd name="connsiteY7" fmla="*/ 1229 h 3328521"/>
              <a:gd name="connsiteX0" fmla="*/ 648331 w 10661738"/>
              <a:gd name="connsiteY0" fmla="*/ 1229 h 3328521"/>
              <a:gd name="connsiteX1" fmla="*/ 2569057 w 10661738"/>
              <a:gd name="connsiteY1" fmla="*/ 300480 h 3328521"/>
              <a:gd name="connsiteX2" fmla="*/ 5923008 w 10661738"/>
              <a:gd name="connsiteY2" fmla="*/ 941316 h 3328521"/>
              <a:gd name="connsiteX3" fmla="*/ 9831383 w 10661738"/>
              <a:gd name="connsiteY3" fmla="*/ 1712745 h 3328521"/>
              <a:gd name="connsiteX4" fmla="*/ 10647326 w 10661738"/>
              <a:gd name="connsiteY4" fmla="*/ 2422140 h 3328521"/>
              <a:gd name="connsiteX5" fmla="*/ 9301205 w 10661738"/>
              <a:gd name="connsiteY5" fmla="*/ 2942841 h 3328521"/>
              <a:gd name="connsiteX6" fmla="*/ 0 w 10661738"/>
              <a:gd name="connsiteY6" fmla="*/ 3328521 h 3328521"/>
              <a:gd name="connsiteX7" fmla="*/ 648331 w 10661738"/>
              <a:gd name="connsiteY7" fmla="*/ 1229 h 3328521"/>
              <a:gd name="connsiteX0" fmla="*/ 648331 w 10647326"/>
              <a:gd name="connsiteY0" fmla="*/ 1229 h 3328521"/>
              <a:gd name="connsiteX1" fmla="*/ 2569057 w 10647326"/>
              <a:gd name="connsiteY1" fmla="*/ 300480 h 3328521"/>
              <a:gd name="connsiteX2" fmla="*/ 5923008 w 10647326"/>
              <a:gd name="connsiteY2" fmla="*/ 941316 h 3328521"/>
              <a:gd name="connsiteX3" fmla="*/ 9831383 w 10647326"/>
              <a:gd name="connsiteY3" fmla="*/ 1712745 h 3328521"/>
              <a:gd name="connsiteX4" fmla="*/ 10647326 w 10647326"/>
              <a:gd name="connsiteY4" fmla="*/ 2422140 h 3328521"/>
              <a:gd name="connsiteX5" fmla="*/ 9301205 w 10647326"/>
              <a:gd name="connsiteY5" fmla="*/ 2942841 h 3328521"/>
              <a:gd name="connsiteX6" fmla="*/ 0 w 10647326"/>
              <a:gd name="connsiteY6" fmla="*/ 3328521 h 3328521"/>
              <a:gd name="connsiteX7" fmla="*/ 648331 w 10647326"/>
              <a:gd name="connsiteY7" fmla="*/ 1229 h 3328521"/>
              <a:gd name="connsiteX0" fmla="*/ 648331 w 10647326"/>
              <a:gd name="connsiteY0" fmla="*/ 1229 h 3328521"/>
              <a:gd name="connsiteX1" fmla="*/ 2569057 w 10647326"/>
              <a:gd name="connsiteY1" fmla="*/ 300480 h 3328521"/>
              <a:gd name="connsiteX2" fmla="*/ 5923008 w 10647326"/>
              <a:gd name="connsiteY2" fmla="*/ 941316 h 3328521"/>
              <a:gd name="connsiteX3" fmla="*/ 9831383 w 10647326"/>
              <a:gd name="connsiteY3" fmla="*/ 1712745 h 3328521"/>
              <a:gd name="connsiteX4" fmla="*/ 10647326 w 10647326"/>
              <a:gd name="connsiteY4" fmla="*/ 2422140 h 3328521"/>
              <a:gd name="connsiteX5" fmla="*/ 9301205 w 10647326"/>
              <a:gd name="connsiteY5" fmla="*/ 2942841 h 3328521"/>
              <a:gd name="connsiteX6" fmla="*/ 0 w 10647326"/>
              <a:gd name="connsiteY6" fmla="*/ 3328521 h 3328521"/>
              <a:gd name="connsiteX7" fmla="*/ 648331 w 10647326"/>
              <a:gd name="connsiteY7" fmla="*/ 1229 h 3328521"/>
              <a:gd name="connsiteX0" fmla="*/ 648331 w 9948103"/>
              <a:gd name="connsiteY0" fmla="*/ 1229 h 3328521"/>
              <a:gd name="connsiteX1" fmla="*/ 2569057 w 9948103"/>
              <a:gd name="connsiteY1" fmla="*/ 300480 h 3328521"/>
              <a:gd name="connsiteX2" fmla="*/ 5923008 w 9948103"/>
              <a:gd name="connsiteY2" fmla="*/ 941316 h 3328521"/>
              <a:gd name="connsiteX3" fmla="*/ 9831383 w 9948103"/>
              <a:gd name="connsiteY3" fmla="*/ 1712745 h 3328521"/>
              <a:gd name="connsiteX4" fmla="*/ 9755502 w 9948103"/>
              <a:gd name="connsiteY4" fmla="*/ 2373138 h 3328521"/>
              <a:gd name="connsiteX5" fmla="*/ 9301205 w 9948103"/>
              <a:gd name="connsiteY5" fmla="*/ 2942841 h 3328521"/>
              <a:gd name="connsiteX6" fmla="*/ 0 w 9948103"/>
              <a:gd name="connsiteY6" fmla="*/ 3328521 h 3328521"/>
              <a:gd name="connsiteX7" fmla="*/ 648331 w 9948103"/>
              <a:gd name="connsiteY7" fmla="*/ 1229 h 3328521"/>
              <a:gd name="connsiteX0" fmla="*/ 648331 w 9918768"/>
              <a:gd name="connsiteY0" fmla="*/ 1229 h 3328521"/>
              <a:gd name="connsiteX1" fmla="*/ 2569057 w 9918768"/>
              <a:gd name="connsiteY1" fmla="*/ 300480 h 3328521"/>
              <a:gd name="connsiteX2" fmla="*/ 5923008 w 9918768"/>
              <a:gd name="connsiteY2" fmla="*/ 941316 h 3328521"/>
              <a:gd name="connsiteX3" fmla="*/ 9831383 w 9918768"/>
              <a:gd name="connsiteY3" fmla="*/ 1712745 h 3328521"/>
              <a:gd name="connsiteX4" fmla="*/ 9044241 w 9918768"/>
              <a:gd name="connsiteY4" fmla="*/ 2212286 h 3328521"/>
              <a:gd name="connsiteX5" fmla="*/ 9301205 w 9918768"/>
              <a:gd name="connsiteY5" fmla="*/ 2942841 h 3328521"/>
              <a:gd name="connsiteX6" fmla="*/ 0 w 9918768"/>
              <a:gd name="connsiteY6" fmla="*/ 3328521 h 3328521"/>
              <a:gd name="connsiteX7" fmla="*/ 648331 w 9918768"/>
              <a:gd name="connsiteY7" fmla="*/ 1229 h 3328521"/>
              <a:gd name="connsiteX0" fmla="*/ 648331 w 9798037"/>
              <a:gd name="connsiteY0" fmla="*/ 1229 h 3328521"/>
              <a:gd name="connsiteX1" fmla="*/ 2569057 w 9798037"/>
              <a:gd name="connsiteY1" fmla="*/ 300480 h 3328521"/>
              <a:gd name="connsiteX2" fmla="*/ 5923008 w 9798037"/>
              <a:gd name="connsiteY2" fmla="*/ 941316 h 3328521"/>
              <a:gd name="connsiteX3" fmla="*/ 9185158 w 9798037"/>
              <a:gd name="connsiteY3" fmla="*/ 1593004 h 3328521"/>
              <a:gd name="connsiteX4" fmla="*/ 9044241 w 9798037"/>
              <a:gd name="connsiteY4" fmla="*/ 2212286 h 3328521"/>
              <a:gd name="connsiteX5" fmla="*/ 9301205 w 9798037"/>
              <a:gd name="connsiteY5" fmla="*/ 2942841 h 3328521"/>
              <a:gd name="connsiteX6" fmla="*/ 0 w 9798037"/>
              <a:gd name="connsiteY6" fmla="*/ 3328521 h 3328521"/>
              <a:gd name="connsiteX7" fmla="*/ 648331 w 9798037"/>
              <a:gd name="connsiteY7" fmla="*/ 1229 h 3328521"/>
              <a:gd name="connsiteX0" fmla="*/ 648331 w 9298375"/>
              <a:gd name="connsiteY0" fmla="*/ 1229 h 3328521"/>
              <a:gd name="connsiteX1" fmla="*/ 2569057 w 9298375"/>
              <a:gd name="connsiteY1" fmla="*/ 300480 h 3328521"/>
              <a:gd name="connsiteX2" fmla="*/ 5923008 w 9298375"/>
              <a:gd name="connsiteY2" fmla="*/ 941316 h 3328521"/>
              <a:gd name="connsiteX3" fmla="*/ 9185158 w 9298375"/>
              <a:gd name="connsiteY3" fmla="*/ 1593004 h 3328521"/>
              <a:gd name="connsiteX4" fmla="*/ 9044241 w 9298375"/>
              <a:gd name="connsiteY4" fmla="*/ 2212286 h 3328521"/>
              <a:gd name="connsiteX5" fmla="*/ 8670598 w 9298375"/>
              <a:gd name="connsiteY5" fmla="*/ 2738810 h 3328521"/>
              <a:gd name="connsiteX6" fmla="*/ 0 w 9298375"/>
              <a:gd name="connsiteY6" fmla="*/ 3328521 h 3328521"/>
              <a:gd name="connsiteX7" fmla="*/ 648331 w 9298375"/>
              <a:gd name="connsiteY7" fmla="*/ 1229 h 332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8375" h="3328521">
                <a:moveTo>
                  <a:pt x="648331" y="1229"/>
                </a:moveTo>
                <a:cubicBezTo>
                  <a:pt x="1247654" y="-18005"/>
                  <a:pt x="1993161" y="193279"/>
                  <a:pt x="2569057" y="300480"/>
                </a:cubicBezTo>
                <a:lnTo>
                  <a:pt x="5923008" y="941316"/>
                </a:lnTo>
                <a:lnTo>
                  <a:pt x="9185158" y="1593004"/>
                </a:lnTo>
                <a:cubicBezTo>
                  <a:pt x="9765896" y="1791831"/>
                  <a:pt x="7864077" y="1873937"/>
                  <a:pt x="9044241" y="2212286"/>
                </a:cubicBezTo>
                <a:cubicBezTo>
                  <a:pt x="8143138" y="2412015"/>
                  <a:pt x="10238503" y="2539769"/>
                  <a:pt x="8670598" y="2738810"/>
                </a:cubicBezTo>
                <a:lnTo>
                  <a:pt x="0" y="3328521"/>
                </a:lnTo>
                <a:lnTo>
                  <a:pt x="648331" y="1229"/>
                </a:ln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rot="21032219">
            <a:off x="60912" y="27608"/>
            <a:ext cx="5943600" cy="1754326"/>
          </a:xfrm>
          <a:prstGeom prst="rect">
            <a:avLst/>
          </a:prstGeom>
          <a:noFill/>
        </p:spPr>
        <p:txBody>
          <a:bodyPr wrap="square" rtlCol="0">
            <a:spAutoFit/>
          </a:bodyPr>
          <a:lstStyle/>
          <a:p>
            <a:r>
              <a:rPr lang="en-US" sz="5400" b="1" dirty="0" smtClean="0">
                <a:solidFill>
                  <a:schemeClr val="bg1"/>
                </a:solidFill>
              </a:rPr>
              <a:t>School responsibilities </a:t>
            </a:r>
            <a:endParaRPr lang="en-US" sz="5400" b="1" dirty="0">
              <a:solidFill>
                <a:schemeClr val="bg1"/>
              </a:solidFill>
            </a:endParaRPr>
          </a:p>
        </p:txBody>
      </p:sp>
      <p:sp>
        <p:nvSpPr>
          <p:cNvPr id="6" name="TextBox 5"/>
          <p:cNvSpPr txBox="1"/>
          <p:nvPr/>
        </p:nvSpPr>
        <p:spPr>
          <a:xfrm>
            <a:off x="-76200" y="3350118"/>
            <a:ext cx="7620000" cy="2246769"/>
          </a:xfrm>
          <a:prstGeom prst="rect">
            <a:avLst/>
          </a:prstGeom>
          <a:solidFill>
            <a:schemeClr val="tx1">
              <a:lumMod val="95000"/>
              <a:lumOff val="5000"/>
            </a:schemeClr>
          </a:solidFill>
        </p:spPr>
        <p:txBody>
          <a:bodyPr wrap="square" rtlCol="0">
            <a:spAutoFit/>
          </a:bodyPr>
          <a:lstStyle/>
          <a:p>
            <a:r>
              <a:rPr lang="en-US" sz="2800" b="1" dirty="0" smtClean="0">
                <a:solidFill>
                  <a:schemeClr val="bg1"/>
                </a:solidFill>
              </a:rPr>
              <a:t>The school would only be responsible for adding staff or trainers for the students safety, if the trainer/staff wasn’t helping someone who doesn’t know what their doing, if the student gets injured then it’s the schools responsibility.</a:t>
            </a:r>
            <a:endParaRPr lang="en-US" sz="2800" b="1" dirty="0">
              <a:solidFill>
                <a:schemeClr val="bg1"/>
              </a:solidFill>
            </a:endParaRPr>
          </a:p>
        </p:txBody>
      </p:sp>
    </p:spTree>
    <p:extLst>
      <p:ext uri="{BB962C8B-B14F-4D97-AF65-F5344CB8AC3E}">
        <p14:creationId xmlns:p14="http://schemas.microsoft.com/office/powerpoint/2010/main" val="1437073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970156">
            <a:off x="-536598" y="-797589"/>
            <a:ext cx="9298375" cy="3328521"/>
          </a:xfrm>
          <a:custGeom>
            <a:avLst/>
            <a:gdLst>
              <a:gd name="connsiteX0" fmla="*/ 0 w 6553200"/>
              <a:gd name="connsiteY0" fmla="*/ 0 h 3200400"/>
              <a:gd name="connsiteX1" fmla="*/ 6553200 w 6553200"/>
              <a:gd name="connsiteY1" fmla="*/ 0 h 3200400"/>
              <a:gd name="connsiteX2" fmla="*/ 6553200 w 6553200"/>
              <a:gd name="connsiteY2" fmla="*/ 3200400 h 3200400"/>
              <a:gd name="connsiteX3" fmla="*/ 0 w 6553200"/>
              <a:gd name="connsiteY3" fmla="*/ 3200400 h 3200400"/>
              <a:gd name="connsiteX4" fmla="*/ 0 w 6553200"/>
              <a:gd name="connsiteY4" fmla="*/ 0 h 3200400"/>
              <a:gd name="connsiteX0" fmla="*/ 2045279 w 6553200"/>
              <a:gd name="connsiteY0" fmla="*/ 960202 h 3200400"/>
              <a:gd name="connsiteX1" fmla="*/ 6553200 w 6553200"/>
              <a:gd name="connsiteY1" fmla="*/ 0 h 3200400"/>
              <a:gd name="connsiteX2" fmla="*/ 6553200 w 6553200"/>
              <a:gd name="connsiteY2" fmla="*/ 3200400 h 3200400"/>
              <a:gd name="connsiteX3" fmla="*/ 0 w 6553200"/>
              <a:gd name="connsiteY3" fmla="*/ 3200400 h 3200400"/>
              <a:gd name="connsiteX4" fmla="*/ 2045279 w 6553200"/>
              <a:gd name="connsiteY4" fmla="*/ 960202 h 3200400"/>
              <a:gd name="connsiteX0" fmla="*/ 1417852 w 6553200"/>
              <a:gd name="connsiteY0" fmla="*/ 190063 h 3200400"/>
              <a:gd name="connsiteX1" fmla="*/ 6553200 w 6553200"/>
              <a:gd name="connsiteY1" fmla="*/ 0 h 3200400"/>
              <a:gd name="connsiteX2" fmla="*/ 6553200 w 6553200"/>
              <a:gd name="connsiteY2" fmla="*/ 3200400 h 3200400"/>
              <a:gd name="connsiteX3" fmla="*/ 0 w 6553200"/>
              <a:gd name="connsiteY3" fmla="*/ 3200400 h 3200400"/>
              <a:gd name="connsiteX4" fmla="*/ 1417852 w 6553200"/>
              <a:gd name="connsiteY4" fmla="*/ 190063 h 3200400"/>
              <a:gd name="connsiteX0" fmla="*/ 1417852 w 6553200"/>
              <a:gd name="connsiteY0" fmla="*/ 190063 h 3200400"/>
              <a:gd name="connsiteX1" fmla="*/ 3150206 w 6553200"/>
              <a:gd name="connsiteY1" fmla="*/ 643310 h 3200400"/>
              <a:gd name="connsiteX2" fmla="*/ 6553200 w 6553200"/>
              <a:gd name="connsiteY2" fmla="*/ 0 h 3200400"/>
              <a:gd name="connsiteX3" fmla="*/ 6553200 w 6553200"/>
              <a:gd name="connsiteY3" fmla="*/ 3200400 h 3200400"/>
              <a:gd name="connsiteX4" fmla="*/ 0 w 6553200"/>
              <a:gd name="connsiteY4" fmla="*/ 3200400 h 3200400"/>
              <a:gd name="connsiteX5" fmla="*/ 1417852 w 6553200"/>
              <a:gd name="connsiteY5" fmla="*/ 190063 h 3200400"/>
              <a:gd name="connsiteX0" fmla="*/ 1417852 w 6692529"/>
              <a:gd name="connsiteY0" fmla="*/ 551 h 3010888"/>
              <a:gd name="connsiteX1" fmla="*/ 3150206 w 6692529"/>
              <a:gd name="connsiteY1" fmla="*/ 453798 h 3010888"/>
              <a:gd name="connsiteX2" fmla="*/ 6692529 w 6692529"/>
              <a:gd name="connsiteY2" fmla="*/ 940638 h 3010888"/>
              <a:gd name="connsiteX3" fmla="*/ 6553200 w 6692529"/>
              <a:gd name="connsiteY3" fmla="*/ 3010888 h 3010888"/>
              <a:gd name="connsiteX4" fmla="*/ 0 w 6692529"/>
              <a:gd name="connsiteY4" fmla="*/ 3010888 h 3010888"/>
              <a:gd name="connsiteX5" fmla="*/ 1417852 w 6692529"/>
              <a:gd name="connsiteY5" fmla="*/ 551 h 3010888"/>
              <a:gd name="connsiteX0" fmla="*/ 1417852 w 6692529"/>
              <a:gd name="connsiteY0" fmla="*/ 791 h 3011128"/>
              <a:gd name="connsiteX1" fmla="*/ 3338578 w 6692529"/>
              <a:gd name="connsiteY1" fmla="*/ 300042 h 3011128"/>
              <a:gd name="connsiteX2" fmla="*/ 6692529 w 6692529"/>
              <a:gd name="connsiteY2" fmla="*/ 940878 h 3011128"/>
              <a:gd name="connsiteX3" fmla="*/ 6553200 w 6692529"/>
              <a:gd name="connsiteY3" fmla="*/ 3011128 h 3011128"/>
              <a:gd name="connsiteX4" fmla="*/ 0 w 6692529"/>
              <a:gd name="connsiteY4" fmla="*/ 3011128 h 3011128"/>
              <a:gd name="connsiteX5" fmla="*/ 1417852 w 6692529"/>
              <a:gd name="connsiteY5" fmla="*/ 791 h 3011128"/>
              <a:gd name="connsiteX0" fmla="*/ 1417852 w 6692529"/>
              <a:gd name="connsiteY0" fmla="*/ 1229 h 3011566"/>
              <a:gd name="connsiteX1" fmla="*/ 3338578 w 6692529"/>
              <a:gd name="connsiteY1" fmla="*/ 300480 h 3011566"/>
              <a:gd name="connsiteX2" fmla="*/ 6692529 w 6692529"/>
              <a:gd name="connsiteY2" fmla="*/ 941316 h 3011566"/>
              <a:gd name="connsiteX3" fmla="*/ 6553200 w 6692529"/>
              <a:gd name="connsiteY3" fmla="*/ 3011566 h 3011566"/>
              <a:gd name="connsiteX4" fmla="*/ 0 w 6692529"/>
              <a:gd name="connsiteY4" fmla="*/ 3011566 h 3011566"/>
              <a:gd name="connsiteX5" fmla="*/ 1417852 w 6692529"/>
              <a:gd name="connsiteY5" fmla="*/ 1229 h 3011566"/>
              <a:gd name="connsiteX0" fmla="*/ 648331 w 5923008"/>
              <a:gd name="connsiteY0" fmla="*/ 1229 h 3328521"/>
              <a:gd name="connsiteX1" fmla="*/ 2569057 w 5923008"/>
              <a:gd name="connsiteY1" fmla="*/ 300480 h 3328521"/>
              <a:gd name="connsiteX2" fmla="*/ 5923008 w 5923008"/>
              <a:gd name="connsiteY2" fmla="*/ 941316 h 3328521"/>
              <a:gd name="connsiteX3" fmla="*/ 5783679 w 5923008"/>
              <a:gd name="connsiteY3" fmla="*/ 3011566 h 3328521"/>
              <a:gd name="connsiteX4" fmla="*/ 0 w 5923008"/>
              <a:gd name="connsiteY4" fmla="*/ 3328521 h 3328521"/>
              <a:gd name="connsiteX5" fmla="*/ 648331 w 5923008"/>
              <a:gd name="connsiteY5" fmla="*/ 1229 h 3328521"/>
              <a:gd name="connsiteX0" fmla="*/ 648331 w 9831383"/>
              <a:gd name="connsiteY0" fmla="*/ 1229 h 3328521"/>
              <a:gd name="connsiteX1" fmla="*/ 2569057 w 9831383"/>
              <a:gd name="connsiteY1" fmla="*/ 300480 h 3328521"/>
              <a:gd name="connsiteX2" fmla="*/ 5923008 w 9831383"/>
              <a:gd name="connsiteY2" fmla="*/ 941316 h 3328521"/>
              <a:gd name="connsiteX3" fmla="*/ 9831383 w 9831383"/>
              <a:gd name="connsiteY3" fmla="*/ 1712745 h 3328521"/>
              <a:gd name="connsiteX4" fmla="*/ 0 w 9831383"/>
              <a:gd name="connsiteY4" fmla="*/ 3328521 h 3328521"/>
              <a:gd name="connsiteX5" fmla="*/ 648331 w 9831383"/>
              <a:gd name="connsiteY5" fmla="*/ 1229 h 3328521"/>
              <a:gd name="connsiteX0" fmla="*/ 648331 w 9831383"/>
              <a:gd name="connsiteY0" fmla="*/ 1229 h 3328521"/>
              <a:gd name="connsiteX1" fmla="*/ 2569057 w 9831383"/>
              <a:gd name="connsiteY1" fmla="*/ 300480 h 3328521"/>
              <a:gd name="connsiteX2" fmla="*/ 5923008 w 9831383"/>
              <a:gd name="connsiteY2" fmla="*/ 941316 h 3328521"/>
              <a:gd name="connsiteX3" fmla="*/ 9831383 w 9831383"/>
              <a:gd name="connsiteY3" fmla="*/ 1712745 h 3328521"/>
              <a:gd name="connsiteX4" fmla="*/ 9301205 w 9831383"/>
              <a:gd name="connsiteY4" fmla="*/ 2942841 h 3328521"/>
              <a:gd name="connsiteX5" fmla="*/ 0 w 9831383"/>
              <a:gd name="connsiteY5" fmla="*/ 3328521 h 3328521"/>
              <a:gd name="connsiteX6" fmla="*/ 648331 w 9831383"/>
              <a:gd name="connsiteY6" fmla="*/ 1229 h 3328521"/>
              <a:gd name="connsiteX0" fmla="*/ 648331 w 9831383"/>
              <a:gd name="connsiteY0" fmla="*/ 1229 h 3328521"/>
              <a:gd name="connsiteX1" fmla="*/ 2569057 w 9831383"/>
              <a:gd name="connsiteY1" fmla="*/ 300480 h 3328521"/>
              <a:gd name="connsiteX2" fmla="*/ 5923008 w 9831383"/>
              <a:gd name="connsiteY2" fmla="*/ 941316 h 3328521"/>
              <a:gd name="connsiteX3" fmla="*/ 9831383 w 9831383"/>
              <a:gd name="connsiteY3" fmla="*/ 1712745 h 3328521"/>
              <a:gd name="connsiteX4" fmla="*/ 9301205 w 9831383"/>
              <a:gd name="connsiteY4" fmla="*/ 2942841 h 3328521"/>
              <a:gd name="connsiteX5" fmla="*/ 0 w 9831383"/>
              <a:gd name="connsiteY5" fmla="*/ 3328521 h 3328521"/>
              <a:gd name="connsiteX6" fmla="*/ 648331 w 9831383"/>
              <a:gd name="connsiteY6" fmla="*/ 1229 h 3328521"/>
              <a:gd name="connsiteX0" fmla="*/ 648331 w 10672811"/>
              <a:gd name="connsiteY0" fmla="*/ 1229 h 3328521"/>
              <a:gd name="connsiteX1" fmla="*/ 2569057 w 10672811"/>
              <a:gd name="connsiteY1" fmla="*/ 300480 h 3328521"/>
              <a:gd name="connsiteX2" fmla="*/ 5923008 w 10672811"/>
              <a:gd name="connsiteY2" fmla="*/ 941316 h 3328521"/>
              <a:gd name="connsiteX3" fmla="*/ 9831383 w 10672811"/>
              <a:gd name="connsiteY3" fmla="*/ 1712745 h 3328521"/>
              <a:gd name="connsiteX4" fmla="*/ 10658771 w 10672811"/>
              <a:gd name="connsiteY4" fmla="*/ 2438791 h 3328521"/>
              <a:gd name="connsiteX5" fmla="*/ 9301205 w 10672811"/>
              <a:gd name="connsiteY5" fmla="*/ 2942841 h 3328521"/>
              <a:gd name="connsiteX6" fmla="*/ 0 w 10672811"/>
              <a:gd name="connsiteY6" fmla="*/ 3328521 h 3328521"/>
              <a:gd name="connsiteX7" fmla="*/ 648331 w 10672811"/>
              <a:gd name="connsiteY7" fmla="*/ 1229 h 3328521"/>
              <a:gd name="connsiteX0" fmla="*/ 648331 w 10661738"/>
              <a:gd name="connsiteY0" fmla="*/ 1229 h 3328521"/>
              <a:gd name="connsiteX1" fmla="*/ 2569057 w 10661738"/>
              <a:gd name="connsiteY1" fmla="*/ 300480 h 3328521"/>
              <a:gd name="connsiteX2" fmla="*/ 5923008 w 10661738"/>
              <a:gd name="connsiteY2" fmla="*/ 941316 h 3328521"/>
              <a:gd name="connsiteX3" fmla="*/ 9831383 w 10661738"/>
              <a:gd name="connsiteY3" fmla="*/ 1712745 h 3328521"/>
              <a:gd name="connsiteX4" fmla="*/ 10647326 w 10661738"/>
              <a:gd name="connsiteY4" fmla="*/ 2422140 h 3328521"/>
              <a:gd name="connsiteX5" fmla="*/ 9301205 w 10661738"/>
              <a:gd name="connsiteY5" fmla="*/ 2942841 h 3328521"/>
              <a:gd name="connsiteX6" fmla="*/ 0 w 10661738"/>
              <a:gd name="connsiteY6" fmla="*/ 3328521 h 3328521"/>
              <a:gd name="connsiteX7" fmla="*/ 648331 w 10661738"/>
              <a:gd name="connsiteY7" fmla="*/ 1229 h 3328521"/>
              <a:gd name="connsiteX0" fmla="*/ 648331 w 10647326"/>
              <a:gd name="connsiteY0" fmla="*/ 1229 h 3328521"/>
              <a:gd name="connsiteX1" fmla="*/ 2569057 w 10647326"/>
              <a:gd name="connsiteY1" fmla="*/ 300480 h 3328521"/>
              <a:gd name="connsiteX2" fmla="*/ 5923008 w 10647326"/>
              <a:gd name="connsiteY2" fmla="*/ 941316 h 3328521"/>
              <a:gd name="connsiteX3" fmla="*/ 9831383 w 10647326"/>
              <a:gd name="connsiteY3" fmla="*/ 1712745 h 3328521"/>
              <a:gd name="connsiteX4" fmla="*/ 10647326 w 10647326"/>
              <a:gd name="connsiteY4" fmla="*/ 2422140 h 3328521"/>
              <a:gd name="connsiteX5" fmla="*/ 9301205 w 10647326"/>
              <a:gd name="connsiteY5" fmla="*/ 2942841 h 3328521"/>
              <a:gd name="connsiteX6" fmla="*/ 0 w 10647326"/>
              <a:gd name="connsiteY6" fmla="*/ 3328521 h 3328521"/>
              <a:gd name="connsiteX7" fmla="*/ 648331 w 10647326"/>
              <a:gd name="connsiteY7" fmla="*/ 1229 h 3328521"/>
              <a:gd name="connsiteX0" fmla="*/ 648331 w 10647326"/>
              <a:gd name="connsiteY0" fmla="*/ 1229 h 3328521"/>
              <a:gd name="connsiteX1" fmla="*/ 2569057 w 10647326"/>
              <a:gd name="connsiteY1" fmla="*/ 300480 h 3328521"/>
              <a:gd name="connsiteX2" fmla="*/ 5923008 w 10647326"/>
              <a:gd name="connsiteY2" fmla="*/ 941316 h 3328521"/>
              <a:gd name="connsiteX3" fmla="*/ 9831383 w 10647326"/>
              <a:gd name="connsiteY3" fmla="*/ 1712745 h 3328521"/>
              <a:gd name="connsiteX4" fmla="*/ 10647326 w 10647326"/>
              <a:gd name="connsiteY4" fmla="*/ 2422140 h 3328521"/>
              <a:gd name="connsiteX5" fmla="*/ 9301205 w 10647326"/>
              <a:gd name="connsiteY5" fmla="*/ 2942841 h 3328521"/>
              <a:gd name="connsiteX6" fmla="*/ 0 w 10647326"/>
              <a:gd name="connsiteY6" fmla="*/ 3328521 h 3328521"/>
              <a:gd name="connsiteX7" fmla="*/ 648331 w 10647326"/>
              <a:gd name="connsiteY7" fmla="*/ 1229 h 3328521"/>
              <a:gd name="connsiteX0" fmla="*/ 648331 w 9948103"/>
              <a:gd name="connsiteY0" fmla="*/ 1229 h 3328521"/>
              <a:gd name="connsiteX1" fmla="*/ 2569057 w 9948103"/>
              <a:gd name="connsiteY1" fmla="*/ 300480 h 3328521"/>
              <a:gd name="connsiteX2" fmla="*/ 5923008 w 9948103"/>
              <a:gd name="connsiteY2" fmla="*/ 941316 h 3328521"/>
              <a:gd name="connsiteX3" fmla="*/ 9831383 w 9948103"/>
              <a:gd name="connsiteY3" fmla="*/ 1712745 h 3328521"/>
              <a:gd name="connsiteX4" fmla="*/ 9755502 w 9948103"/>
              <a:gd name="connsiteY4" fmla="*/ 2373138 h 3328521"/>
              <a:gd name="connsiteX5" fmla="*/ 9301205 w 9948103"/>
              <a:gd name="connsiteY5" fmla="*/ 2942841 h 3328521"/>
              <a:gd name="connsiteX6" fmla="*/ 0 w 9948103"/>
              <a:gd name="connsiteY6" fmla="*/ 3328521 h 3328521"/>
              <a:gd name="connsiteX7" fmla="*/ 648331 w 9948103"/>
              <a:gd name="connsiteY7" fmla="*/ 1229 h 3328521"/>
              <a:gd name="connsiteX0" fmla="*/ 648331 w 9918768"/>
              <a:gd name="connsiteY0" fmla="*/ 1229 h 3328521"/>
              <a:gd name="connsiteX1" fmla="*/ 2569057 w 9918768"/>
              <a:gd name="connsiteY1" fmla="*/ 300480 h 3328521"/>
              <a:gd name="connsiteX2" fmla="*/ 5923008 w 9918768"/>
              <a:gd name="connsiteY2" fmla="*/ 941316 h 3328521"/>
              <a:gd name="connsiteX3" fmla="*/ 9831383 w 9918768"/>
              <a:gd name="connsiteY3" fmla="*/ 1712745 h 3328521"/>
              <a:gd name="connsiteX4" fmla="*/ 9044241 w 9918768"/>
              <a:gd name="connsiteY4" fmla="*/ 2212286 h 3328521"/>
              <a:gd name="connsiteX5" fmla="*/ 9301205 w 9918768"/>
              <a:gd name="connsiteY5" fmla="*/ 2942841 h 3328521"/>
              <a:gd name="connsiteX6" fmla="*/ 0 w 9918768"/>
              <a:gd name="connsiteY6" fmla="*/ 3328521 h 3328521"/>
              <a:gd name="connsiteX7" fmla="*/ 648331 w 9918768"/>
              <a:gd name="connsiteY7" fmla="*/ 1229 h 3328521"/>
              <a:gd name="connsiteX0" fmla="*/ 648331 w 9798037"/>
              <a:gd name="connsiteY0" fmla="*/ 1229 h 3328521"/>
              <a:gd name="connsiteX1" fmla="*/ 2569057 w 9798037"/>
              <a:gd name="connsiteY1" fmla="*/ 300480 h 3328521"/>
              <a:gd name="connsiteX2" fmla="*/ 5923008 w 9798037"/>
              <a:gd name="connsiteY2" fmla="*/ 941316 h 3328521"/>
              <a:gd name="connsiteX3" fmla="*/ 9185158 w 9798037"/>
              <a:gd name="connsiteY3" fmla="*/ 1593004 h 3328521"/>
              <a:gd name="connsiteX4" fmla="*/ 9044241 w 9798037"/>
              <a:gd name="connsiteY4" fmla="*/ 2212286 h 3328521"/>
              <a:gd name="connsiteX5" fmla="*/ 9301205 w 9798037"/>
              <a:gd name="connsiteY5" fmla="*/ 2942841 h 3328521"/>
              <a:gd name="connsiteX6" fmla="*/ 0 w 9798037"/>
              <a:gd name="connsiteY6" fmla="*/ 3328521 h 3328521"/>
              <a:gd name="connsiteX7" fmla="*/ 648331 w 9798037"/>
              <a:gd name="connsiteY7" fmla="*/ 1229 h 3328521"/>
              <a:gd name="connsiteX0" fmla="*/ 648331 w 9298375"/>
              <a:gd name="connsiteY0" fmla="*/ 1229 h 3328521"/>
              <a:gd name="connsiteX1" fmla="*/ 2569057 w 9298375"/>
              <a:gd name="connsiteY1" fmla="*/ 300480 h 3328521"/>
              <a:gd name="connsiteX2" fmla="*/ 5923008 w 9298375"/>
              <a:gd name="connsiteY2" fmla="*/ 941316 h 3328521"/>
              <a:gd name="connsiteX3" fmla="*/ 9185158 w 9298375"/>
              <a:gd name="connsiteY3" fmla="*/ 1593004 h 3328521"/>
              <a:gd name="connsiteX4" fmla="*/ 9044241 w 9298375"/>
              <a:gd name="connsiteY4" fmla="*/ 2212286 h 3328521"/>
              <a:gd name="connsiteX5" fmla="*/ 8670598 w 9298375"/>
              <a:gd name="connsiteY5" fmla="*/ 2738810 h 3328521"/>
              <a:gd name="connsiteX6" fmla="*/ 0 w 9298375"/>
              <a:gd name="connsiteY6" fmla="*/ 3328521 h 3328521"/>
              <a:gd name="connsiteX7" fmla="*/ 648331 w 9298375"/>
              <a:gd name="connsiteY7" fmla="*/ 1229 h 332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8375" h="3328521">
                <a:moveTo>
                  <a:pt x="648331" y="1229"/>
                </a:moveTo>
                <a:cubicBezTo>
                  <a:pt x="1247654" y="-18005"/>
                  <a:pt x="1993161" y="193279"/>
                  <a:pt x="2569057" y="300480"/>
                </a:cubicBezTo>
                <a:lnTo>
                  <a:pt x="5923008" y="941316"/>
                </a:lnTo>
                <a:lnTo>
                  <a:pt x="9185158" y="1593004"/>
                </a:lnTo>
                <a:cubicBezTo>
                  <a:pt x="9765896" y="1791831"/>
                  <a:pt x="7864077" y="1873937"/>
                  <a:pt x="9044241" y="2212286"/>
                </a:cubicBezTo>
                <a:cubicBezTo>
                  <a:pt x="8143138" y="2412015"/>
                  <a:pt x="10238503" y="2539769"/>
                  <a:pt x="8670598" y="2738810"/>
                </a:cubicBezTo>
                <a:lnTo>
                  <a:pt x="0" y="3328521"/>
                </a:lnTo>
                <a:lnTo>
                  <a:pt x="648331" y="1229"/>
                </a:ln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rot="21032219">
            <a:off x="60912" y="443106"/>
            <a:ext cx="5943600" cy="923330"/>
          </a:xfrm>
          <a:prstGeom prst="rect">
            <a:avLst/>
          </a:prstGeom>
          <a:noFill/>
        </p:spPr>
        <p:txBody>
          <a:bodyPr wrap="square" rtlCol="0">
            <a:spAutoFit/>
          </a:bodyPr>
          <a:lstStyle/>
          <a:p>
            <a:r>
              <a:rPr lang="en-US" sz="5400" b="1" dirty="0" smtClean="0">
                <a:solidFill>
                  <a:schemeClr val="bg1"/>
                </a:solidFill>
              </a:rPr>
              <a:t>Pricing and Funding</a:t>
            </a:r>
            <a:endParaRPr lang="en-US" sz="5400" b="1" dirty="0">
              <a:solidFill>
                <a:schemeClr val="bg1"/>
              </a:solidFill>
            </a:endParaRPr>
          </a:p>
        </p:txBody>
      </p:sp>
      <p:sp>
        <p:nvSpPr>
          <p:cNvPr id="6" name="TextBox 5"/>
          <p:cNvSpPr txBox="1"/>
          <p:nvPr/>
        </p:nvSpPr>
        <p:spPr>
          <a:xfrm>
            <a:off x="-76200" y="3350118"/>
            <a:ext cx="7620000" cy="2677656"/>
          </a:xfrm>
          <a:prstGeom prst="rect">
            <a:avLst/>
          </a:prstGeom>
          <a:solidFill>
            <a:schemeClr val="tx1">
              <a:lumMod val="95000"/>
              <a:lumOff val="5000"/>
            </a:schemeClr>
          </a:solidFill>
        </p:spPr>
        <p:txBody>
          <a:bodyPr wrap="square" rtlCol="0">
            <a:spAutoFit/>
          </a:bodyPr>
          <a:lstStyle/>
          <a:p>
            <a:r>
              <a:rPr lang="en-US" sz="2800" b="1" dirty="0" smtClean="0">
                <a:solidFill>
                  <a:schemeClr val="bg1"/>
                </a:solidFill>
              </a:rPr>
              <a:t>The price for the gyms equipment and providing the right area would range from 35,000JD till 85,000JD. The way to get the funding would be by collecting depts and paying them back by the money made from the  price of joining the gym (25JD/month)   </a:t>
            </a:r>
          </a:p>
        </p:txBody>
      </p:sp>
    </p:spTree>
    <p:extLst>
      <p:ext uri="{BB962C8B-B14F-4D97-AF65-F5344CB8AC3E}">
        <p14:creationId xmlns:p14="http://schemas.microsoft.com/office/powerpoint/2010/main" val="1724740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970156">
            <a:off x="-536598" y="-797589"/>
            <a:ext cx="9298375" cy="3328521"/>
          </a:xfrm>
          <a:custGeom>
            <a:avLst/>
            <a:gdLst>
              <a:gd name="connsiteX0" fmla="*/ 0 w 6553200"/>
              <a:gd name="connsiteY0" fmla="*/ 0 h 3200400"/>
              <a:gd name="connsiteX1" fmla="*/ 6553200 w 6553200"/>
              <a:gd name="connsiteY1" fmla="*/ 0 h 3200400"/>
              <a:gd name="connsiteX2" fmla="*/ 6553200 w 6553200"/>
              <a:gd name="connsiteY2" fmla="*/ 3200400 h 3200400"/>
              <a:gd name="connsiteX3" fmla="*/ 0 w 6553200"/>
              <a:gd name="connsiteY3" fmla="*/ 3200400 h 3200400"/>
              <a:gd name="connsiteX4" fmla="*/ 0 w 6553200"/>
              <a:gd name="connsiteY4" fmla="*/ 0 h 3200400"/>
              <a:gd name="connsiteX0" fmla="*/ 2045279 w 6553200"/>
              <a:gd name="connsiteY0" fmla="*/ 960202 h 3200400"/>
              <a:gd name="connsiteX1" fmla="*/ 6553200 w 6553200"/>
              <a:gd name="connsiteY1" fmla="*/ 0 h 3200400"/>
              <a:gd name="connsiteX2" fmla="*/ 6553200 w 6553200"/>
              <a:gd name="connsiteY2" fmla="*/ 3200400 h 3200400"/>
              <a:gd name="connsiteX3" fmla="*/ 0 w 6553200"/>
              <a:gd name="connsiteY3" fmla="*/ 3200400 h 3200400"/>
              <a:gd name="connsiteX4" fmla="*/ 2045279 w 6553200"/>
              <a:gd name="connsiteY4" fmla="*/ 960202 h 3200400"/>
              <a:gd name="connsiteX0" fmla="*/ 1417852 w 6553200"/>
              <a:gd name="connsiteY0" fmla="*/ 190063 h 3200400"/>
              <a:gd name="connsiteX1" fmla="*/ 6553200 w 6553200"/>
              <a:gd name="connsiteY1" fmla="*/ 0 h 3200400"/>
              <a:gd name="connsiteX2" fmla="*/ 6553200 w 6553200"/>
              <a:gd name="connsiteY2" fmla="*/ 3200400 h 3200400"/>
              <a:gd name="connsiteX3" fmla="*/ 0 w 6553200"/>
              <a:gd name="connsiteY3" fmla="*/ 3200400 h 3200400"/>
              <a:gd name="connsiteX4" fmla="*/ 1417852 w 6553200"/>
              <a:gd name="connsiteY4" fmla="*/ 190063 h 3200400"/>
              <a:gd name="connsiteX0" fmla="*/ 1417852 w 6553200"/>
              <a:gd name="connsiteY0" fmla="*/ 190063 h 3200400"/>
              <a:gd name="connsiteX1" fmla="*/ 3150206 w 6553200"/>
              <a:gd name="connsiteY1" fmla="*/ 643310 h 3200400"/>
              <a:gd name="connsiteX2" fmla="*/ 6553200 w 6553200"/>
              <a:gd name="connsiteY2" fmla="*/ 0 h 3200400"/>
              <a:gd name="connsiteX3" fmla="*/ 6553200 w 6553200"/>
              <a:gd name="connsiteY3" fmla="*/ 3200400 h 3200400"/>
              <a:gd name="connsiteX4" fmla="*/ 0 w 6553200"/>
              <a:gd name="connsiteY4" fmla="*/ 3200400 h 3200400"/>
              <a:gd name="connsiteX5" fmla="*/ 1417852 w 6553200"/>
              <a:gd name="connsiteY5" fmla="*/ 190063 h 3200400"/>
              <a:gd name="connsiteX0" fmla="*/ 1417852 w 6692529"/>
              <a:gd name="connsiteY0" fmla="*/ 551 h 3010888"/>
              <a:gd name="connsiteX1" fmla="*/ 3150206 w 6692529"/>
              <a:gd name="connsiteY1" fmla="*/ 453798 h 3010888"/>
              <a:gd name="connsiteX2" fmla="*/ 6692529 w 6692529"/>
              <a:gd name="connsiteY2" fmla="*/ 940638 h 3010888"/>
              <a:gd name="connsiteX3" fmla="*/ 6553200 w 6692529"/>
              <a:gd name="connsiteY3" fmla="*/ 3010888 h 3010888"/>
              <a:gd name="connsiteX4" fmla="*/ 0 w 6692529"/>
              <a:gd name="connsiteY4" fmla="*/ 3010888 h 3010888"/>
              <a:gd name="connsiteX5" fmla="*/ 1417852 w 6692529"/>
              <a:gd name="connsiteY5" fmla="*/ 551 h 3010888"/>
              <a:gd name="connsiteX0" fmla="*/ 1417852 w 6692529"/>
              <a:gd name="connsiteY0" fmla="*/ 791 h 3011128"/>
              <a:gd name="connsiteX1" fmla="*/ 3338578 w 6692529"/>
              <a:gd name="connsiteY1" fmla="*/ 300042 h 3011128"/>
              <a:gd name="connsiteX2" fmla="*/ 6692529 w 6692529"/>
              <a:gd name="connsiteY2" fmla="*/ 940878 h 3011128"/>
              <a:gd name="connsiteX3" fmla="*/ 6553200 w 6692529"/>
              <a:gd name="connsiteY3" fmla="*/ 3011128 h 3011128"/>
              <a:gd name="connsiteX4" fmla="*/ 0 w 6692529"/>
              <a:gd name="connsiteY4" fmla="*/ 3011128 h 3011128"/>
              <a:gd name="connsiteX5" fmla="*/ 1417852 w 6692529"/>
              <a:gd name="connsiteY5" fmla="*/ 791 h 3011128"/>
              <a:gd name="connsiteX0" fmla="*/ 1417852 w 6692529"/>
              <a:gd name="connsiteY0" fmla="*/ 1229 h 3011566"/>
              <a:gd name="connsiteX1" fmla="*/ 3338578 w 6692529"/>
              <a:gd name="connsiteY1" fmla="*/ 300480 h 3011566"/>
              <a:gd name="connsiteX2" fmla="*/ 6692529 w 6692529"/>
              <a:gd name="connsiteY2" fmla="*/ 941316 h 3011566"/>
              <a:gd name="connsiteX3" fmla="*/ 6553200 w 6692529"/>
              <a:gd name="connsiteY3" fmla="*/ 3011566 h 3011566"/>
              <a:gd name="connsiteX4" fmla="*/ 0 w 6692529"/>
              <a:gd name="connsiteY4" fmla="*/ 3011566 h 3011566"/>
              <a:gd name="connsiteX5" fmla="*/ 1417852 w 6692529"/>
              <a:gd name="connsiteY5" fmla="*/ 1229 h 3011566"/>
              <a:gd name="connsiteX0" fmla="*/ 648331 w 5923008"/>
              <a:gd name="connsiteY0" fmla="*/ 1229 h 3328521"/>
              <a:gd name="connsiteX1" fmla="*/ 2569057 w 5923008"/>
              <a:gd name="connsiteY1" fmla="*/ 300480 h 3328521"/>
              <a:gd name="connsiteX2" fmla="*/ 5923008 w 5923008"/>
              <a:gd name="connsiteY2" fmla="*/ 941316 h 3328521"/>
              <a:gd name="connsiteX3" fmla="*/ 5783679 w 5923008"/>
              <a:gd name="connsiteY3" fmla="*/ 3011566 h 3328521"/>
              <a:gd name="connsiteX4" fmla="*/ 0 w 5923008"/>
              <a:gd name="connsiteY4" fmla="*/ 3328521 h 3328521"/>
              <a:gd name="connsiteX5" fmla="*/ 648331 w 5923008"/>
              <a:gd name="connsiteY5" fmla="*/ 1229 h 3328521"/>
              <a:gd name="connsiteX0" fmla="*/ 648331 w 9831383"/>
              <a:gd name="connsiteY0" fmla="*/ 1229 h 3328521"/>
              <a:gd name="connsiteX1" fmla="*/ 2569057 w 9831383"/>
              <a:gd name="connsiteY1" fmla="*/ 300480 h 3328521"/>
              <a:gd name="connsiteX2" fmla="*/ 5923008 w 9831383"/>
              <a:gd name="connsiteY2" fmla="*/ 941316 h 3328521"/>
              <a:gd name="connsiteX3" fmla="*/ 9831383 w 9831383"/>
              <a:gd name="connsiteY3" fmla="*/ 1712745 h 3328521"/>
              <a:gd name="connsiteX4" fmla="*/ 0 w 9831383"/>
              <a:gd name="connsiteY4" fmla="*/ 3328521 h 3328521"/>
              <a:gd name="connsiteX5" fmla="*/ 648331 w 9831383"/>
              <a:gd name="connsiteY5" fmla="*/ 1229 h 3328521"/>
              <a:gd name="connsiteX0" fmla="*/ 648331 w 9831383"/>
              <a:gd name="connsiteY0" fmla="*/ 1229 h 3328521"/>
              <a:gd name="connsiteX1" fmla="*/ 2569057 w 9831383"/>
              <a:gd name="connsiteY1" fmla="*/ 300480 h 3328521"/>
              <a:gd name="connsiteX2" fmla="*/ 5923008 w 9831383"/>
              <a:gd name="connsiteY2" fmla="*/ 941316 h 3328521"/>
              <a:gd name="connsiteX3" fmla="*/ 9831383 w 9831383"/>
              <a:gd name="connsiteY3" fmla="*/ 1712745 h 3328521"/>
              <a:gd name="connsiteX4" fmla="*/ 9301205 w 9831383"/>
              <a:gd name="connsiteY4" fmla="*/ 2942841 h 3328521"/>
              <a:gd name="connsiteX5" fmla="*/ 0 w 9831383"/>
              <a:gd name="connsiteY5" fmla="*/ 3328521 h 3328521"/>
              <a:gd name="connsiteX6" fmla="*/ 648331 w 9831383"/>
              <a:gd name="connsiteY6" fmla="*/ 1229 h 3328521"/>
              <a:gd name="connsiteX0" fmla="*/ 648331 w 9831383"/>
              <a:gd name="connsiteY0" fmla="*/ 1229 h 3328521"/>
              <a:gd name="connsiteX1" fmla="*/ 2569057 w 9831383"/>
              <a:gd name="connsiteY1" fmla="*/ 300480 h 3328521"/>
              <a:gd name="connsiteX2" fmla="*/ 5923008 w 9831383"/>
              <a:gd name="connsiteY2" fmla="*/ 941316 h 3328521"/>
              <a:gd name="connsiteX3" fmla="*/ 9831383 w 9831383"/>
              <a:gd name="connsiteY3" fmla="*/ 1712745 h 3328521"/>
              <a:gd name="connsiteX4" fmla="*/ 9301205 w 9831383"/>
              <a:gd name="connsiteY4" fmla="*/ 2942841 h 3328521"/>
              <a:gd name="connsiteX5" fmla="*/ 0 w 9831383"/>
              <a:gd name="connsiteY5" fmla="*/ 3328521 h 3328521"/>
              <a:gd name="connsiteX6" fmla="*/ 648331 w 9831383"/>
              <a:gd name="connsiteY6" fmla="*/ 1229 h 3328521"/>
              <a:gd name="connsiteX0" fmla="*/ 648331 w 10672811"/>
              <a:gd name="connsiteY0" fmla="*/ 1229 h 3328521"/>
              <a:gd name="connsiteX1" fmla="*/ 2569057 w 10672811"/>
              <a:gd name="connsiteY1" fmla="*/ 300480 h 3328521"/>
              <a:gd name="connsiteX2" fmla="*/ 5923008 w 10672811"/>
              <a:gd name="connsiteY2" fmla="*/ 941316 h 3328521"/>
              <a:gd name="connsiteX3" fmla="*/ 9831383 w 10672811"/>
              <a:gd name="connsiteY3" fmla="*/ 1712745 h 3328521"/>
              <a:gd name="connsiteX4" fmla="*/ 10658771 w 10672811"/>
              <a:gd name="connsiteY4" fmla="*/ 2438791 h 3328521"/>
              <a:gd name="connsiteX5" fmla="*/ 9301205 w 10672811"/>
              <a:gd name="connsiteY5" fmla="*/ 2942841 h 3328521"/>
              <a:gd name="connsiteX6" fmla="*/ 0 w 10672811"/>
              <a:gd name="connsiteY6" fmla="*/ 3328521 h 3328521"/>
              <a:gd name="connsiteX7" fmla="*/ 648331 w 10672811"/>
              <a:gd name="connsiteY7" fmla="*/ 1229 h 3328521"/>
              <a:gd name="connsiteX0" fmla="*/ 648331 w 10661738"/>
              <a:gd name="connsiteY0" fmla="*/ 1229 h 3328521"/>
              <a:gd name="connsiteX1" fmla="*/ 2569057 w 10661738"/>
              <a:gd name="connsiteY1" fmla="*/ 300480 h 3328521"/>
              <a:gd name="connsiteX2" fmla="*/ 5923008 w 10661738"/>
              <a:gd name="connsiteY2" fmla="*/ 941316 h 3328521"/>
              <a:gd name="connsiteX3" fmla="*/ 9831383 w 10661738"/>
              <a:gd name="connsiteY3" fmla="*/ 1712745 h 3328521"/>
              <a:gd name="connsiteX4" fmla="*/ 10647326 w 10661738"/>
              <a:gd name="connsiteY4" fmla="*/ 2422140 h 3328521"/>
              <a:gd name="connsiteX5" fmla="*/ 9301205 w 10661738"/>
              <a:gd name="connsiteY5" fmla="*/ 2942841 h 3328521"/>
              <a:gd name="connsiteX6" fmla="*/ 0 w 10661738"/>
              <a:gd name="connsiteY6" fmla="*/ 3328521 h 3328521"/>
              <a:gd name="connsiteX7" fmla="*/ 648331 w 10661738"/>
              <a:gd name="connsiteY7" fmla="*/ 1229 h 3328521"/>
              <a:gd name="connsiteX0" fmla="*/ 648331 w 10647326"/>
              <a:gd name="connsiteY0" fmla="*/ 1229 h 3328521"/>
              <a:gd name="connsiteX1" fmla="*/ 2569057 w 10647326"/>
              <a:gd name="connsiteY1" fmla="*/ 300480 h 3328521"/>
              <a:gd name="connsiteX2" fmla="*/ 5923008 w 10647326"/>
              <a:gd name="connsiteY2" fmla="*/ 941316 h 3328521"/>
              <a:gd name="connsiteX3" fmla="*/ 9831383 w 10647326"/>
              <a:gd name="connsiteY3" fmla="*/ 1712745 h 3328521"/>
              <a:gd name="connsiteX4" fmla="*/ 10647326 w 10647326"/>
              <a:gd name="connsiteY4" fmla="*/ 2422140 h 3328521"/>
              <a:gd name="connsiteX5" fmla="*/ 9301205 w 10647326"/>
              <a:gd name="connsiteY5" fmla="*/ 2942841 h 3328521"/>
              <a:gd name="connsiteX6" fmla="*/ 0 w 10647326"/>
              <a:gd name="connsiteY6" fmla="*/ 3328521 h 3328521"/>
              <a:gd name="connsiteX7" fmla="*/ 648331 w 10647326"/>
              <a:gd name="connsiteY7" fmla="*/ 1229 h 3328521"/>
              <a:gd name="connsiteX0" fmla="*/ 648331 w 10647326"/>
              <a:gd name="connsiteY0" fmla="*/ 1229 h 3328521"/>
              <a:gd name="connsiteX1" fmla="*/ 2569057 w 10647326"/>
              <a:gd name="connsiteY1" fmla="*/ 300480 h 3328521"/>
              <a:gd name="connsiteX2" fmla="*/ 5923008 w 10647326"/>
              <a:gd name="connsiteY2" fmla="*/ 941316 h 3328521"/>
              <a:gd name="connsiteX3" fmla="*/ 9831383 w 10647326"/>
              <a:gd name="connsiteY3" fmla="*/ 1712745 h 3328521"/>
              <a:gd name="connsiteX4" fmla="*/ 10647326 w 10647326"/>
              <a:gd name="connsiteY4" fmla="*/ 2422140 h 3328521"/>
              <a:gd name="connsiteX5" fmla="*/ 9301205 w 10647326"/>
              <a:gd name="connsiteY5" fmla="*/ 2942841 h 3328521"/>
              <a:gd name="connsiteX6" fmla="*/ 0 w 10647326"/>
              <a:gd name="connsiteY6" fmla="*/ 3328521 h 3328521"/>
              <a:gd name="connsiteX7" fmla="*/ 648331 w 10647326"/>
              <a:gd name="connsiteY7" fmla="*/ 1229 h 3328521"/>
              <a:gd name="connsiteX0" fmla="*/ 648331 w 9948103"/>
              <a:gd name="connsiteY0" fmla="*/ 1229 h 3328521"/>
              <a:gd name="connsiteX1" fmla="*/ 2569057 w 9948103"/>
              <a:gd name="connsiteY1" fmla="*/ 300480 h 3328521"/>
              <a:gd name="connsiteX2" fmla="*/ 5923008 w 9948103"/>
              <a:gd name="connsiteY2" fmla="*/ 941316 h 3328521"/>
              <a:gd name="connsiteX3" fmla="*/ 9831383 w 9948103"/>
              <a:gd name="connsiteY3" fmla="*/ 1712745 h 3328521"/>
              <a:gd name="connsiteX4" fmla="*/ 9755502 w 9948103"/>
              <a:gd name="connsiteY4" fmla="*/ 2373138 h 3328521"/>
              <a:gd name="connsiteX5" fmla="*/ 9301205 w 9948103"/>
              <a:gd name="connsiteY5" fmla="*/ 2942841 h 3328521"/>
              <a:gd name="connsiteX6" fmla="*/ 0 w 9948103"/>
              <a:gd name="connsiteY6" fmla="*/ 3328521 h 3328521"/>
              <a:gd name="connsiteX7" fmla="*/ 648331 w 9948103"/>
              <a:gd name="connsiteY7" fmla="*/ 1229 h 3328521"/>
              <a:gd name="connsiteX0" fmla="*/ 648331 w 9918768"/>
              <a:gd name="connsiteY0" fmla="*/ 1229 h 3328521"/>
              <a:gd name="connsiteX1" fmla="*/ 2569057 w 9918768"/>
              <a:gd name="connsiteY1" fmla="*/ 300480 h 3328521"/>
              <a:gd name="connsiteX2" fmla="*/ 5923008 w 9918768"/>
              <a:gd name="connsiteY2" fmla="*/ 941316 h 3328521"/>
              <a:gd name="connsiteX3" fmla="*/ 9831383 w 9918768"/>
              <a:gd name="connsiteY3" fmla="*/ 1712745 h 3328521"/>
              <a:gd name="connsiteX4" fmla="*/ 9044241 w 9918768"/>
              <a:gd name="connsiteY4" fmla="*/ 2212286 h 3328521"/>
              <a:gd name="connsiteX5" fmla="*/ 9301205 w 9918768"/>
              <a:gd name="connsiteY5" fmla="*/ 2942841 h 3328521"/>
              <a:gd name="connsiteX6" fmla="*/ 0 w 9918768"/>
              <a:gd name="connsiteY6" fmla="*/ 3328521 h 3328521"/>
              <a:gd name="connsiteX7" fmla="*/ 648331 w 9918768"/>
              <a:gd name="connsiteY7" fmla="*/ 1229 h 3328521"/>
              <a:gd name="connsiteX0" fmla="*/ 648331 w 9798037"/>
              <a:gd name="connsiteY0" fmla="*/ 1229 h 3328521"/>
              <a:gd name="connsiteX1" fmla="*/ 2569057 w 9798037"/>
              <a:gd name="connsiteY1" fmla="*/ 300480 h 3328521"/>
              <a:gd name="connsiteX2" fmla="*/ 5923008 w 9798037"/>
              <a:gd name="connsiteY2" fmla="*/ 941316 h 3328521"/>
              <a:gd name="connsiteX3" fmla="*/ 9185158 w 9798037"/>
              <a:gd name="connsiteY3" fmla="*/ 1593004 h 3328521"/>
              <a:gd name="connsiteX4" fmla="*/ 9044241 w 9798037"/>
              <a:gd name="connsiteY4" fmla="*/ 2212286 h 3328521"/>
              <a:gd name="connsiteX5" fmla="*/ 9301205 w 9798037"/>
              <a:gd name="connsiteY5" fmla="*/ 2942841 h 3328521"/>
              <a:gd name="connsiteX6" fmla="*/ 0 w 9798037"/>
              <a:gd name="connsiteY6" fmla="*/ 3328521 h 3328521"/>
              <a:gd name="connsiteX7" fmla="*/ 648331 w 9798037"/>
              <a:gd name="connsiteY7" fmla="*/ 1229 h 3328521"/>
              <a:gd name="connsiteX0" fmla="*/ 648331 w 9298375"/>
              <a:gd name="connsiteY0" fmla="*/ 1229 h 3328521"/>
              <a:gd name="connsiteX1" fmla="*/ 2569057 w 9298375"/>
              <a:gd name="connsiteY1" fmla="*/ 300480 h 3328521"/>
              <a:gd name="connsiteX2" fmla="*/ 5923008 w 9298375"/>
              <a:gd name="connsiteY2" fmla="*/ 941316 h 3328521"/>
              <a:gd name="connsiteX3" fmla="*/ 9185158 w 9298375"/>
              <a:gd name="connsiteY3" fmla="*/ 1593004 h 3328521"/>
              <a:gd name="connsiteX4" fmla="*/ 9044241 w 9298375"/>
              <a:gd name="connsiteY4" fmla="*/ 2212286 h 3328521"/>
              <a:gd name="connsiteX5" fmla="*/ 8670598 w 9298375"/>
              <a:gd name="connsiteY5" fmla="*/ 2738810 h 3328521"/>
              <a:gd name="connsiteX6" fmla="*/ 0 w 9298375"/>
              <a:gd name="connsiteY6" fmla="*/ 3328521 h 3328521"/>
              <a:gd name="connsiteX7" fmla="*/ 648331 w 9298375"/>
              <a:gd name="connsiteY7" fmla="*/ 1229 h 332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8375" h="3328521">
                <a:moveTo>
                  <a:pt x="648331" y="1229"/>
                </a:moveTo>
                <a:cubicBezTo>
                  <a:pt x="1247654" y="-18005"/>
                  <a:pt x="1993161" y="193279"/>
                  <a:pt x="2569057" y="300480"/>
                </a:cubicBezTo>
                <a:lnTo>
                  <a:pt x="5923008" y="941316"/>
                </a:lnTo>
                <a:lnTo>
                  <a:pt x="9185158" y="1593004"/>
                </a:lnTo>
                <a:cubicBezTo>
                  <a:pt x="9765896" y="1791831"/>
                  <a:pt x="7864077" y="1873937"/>
                  <a:pt x="9044241" y="2212286"/>
                </a:cubicBezTo>
                <a:cubicBezTo>
                  <a:pt x="8143138" y="2412015"/>
                  <a:pt x="10238503" y="2539769"/>
                  <a:pt x="8670598" y="2738810"/>
                </a:cubicBezTo>
                <a:lnTo>
                  <a:pt x="0" y="3328521"/>
                </a:lnTo>
                <a:lnTo>
                  <a:pt x="648331" y="1229"/>
                </a:ln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rot="21032219">
            <a:off x="60912" y="27608"/>
            <a:ext cx="5943600" cy="1754326"/>
          </a:xfrm>
          <a:prstGeom prst="rect">
            <a:avLst/>
          </a:prstGeom>
          <a:noFill/>
        </p:spPr>
        <p:txBody>
          <a:bodyPr wrap="square" rtlCol="0">
            <a:spAutoFit/>
          </a:bodyPr>
          <a:lstStyle/>
          <a:p>
            <a:r>
              <a:rPr lang="en-US" sz="5400" b="1" dirty="0" smtClean="0">
                <a:solidFill>
                  <a:schemeClr val="bg1"/>
                </a:solidFill>
              </a:rPr>
              <a:t>Where will it be located</a:t>
            </a:r>
            <a:endParaRPr lang="en-US" sz="5400" b="1" dirty="0">
              <a:solidFill>
                <a:schemeClr val="bg1"/>
              </a:solidFill>
            </a:endParaRPr>
          </a:p>
        </p:txBody>
      </p:sp>
      <p:sp>
        <p:nvSpPr>
          <p:cNvPr id="6" name="TextBox 5"/>
          <p:cNvSpPr txBox="1"/>
          <p:nvPr/>
        </p:nvSpPr>
        <p:spPr>
          <a:xfrm>
            <a:off x="-76200" y="3350118"/>
            <a:ext cx="7620000" cy="1384995"/>
          </a:xfrm>
          <a:prstGeom prst="rect">
            <a:avLst/>
          </a:prstGeom>
          <a:solidFill>
            <a:schemeClr val="tx1">
              <a:lumMod val="95000"/>
              <a:lumOff val="5000"/>
            </a:schemeClr>
          </a:solidFill>
        </p:spPr>
        <p:txBody>
          <a:bodyPr wrap="square" rtlCol="0">
            <a:spAutoFit/>
          </a:bodyPr>
          <a:lstStyle/>
          <a:p>
            <a:r>
              <a:rPr lang="en-US" sz="2800" b="1" dirty="0" smtClean="0">
                <a:solidFill>
                  <a:schemeClr val="bg1"/>
                </a:solidFill>
              </a:rPr>
              <a:t>The gym would be located under the basketball court in the arena where some events are usually held.</a:t>
            </a:r>
          </a:p>
        </p:txBody>
      </p:sp>
    </p:spTree>
    <p:extLst>
      <p:ext uri="{BB962C8B-B14F-4D97-AF65-F5344CB8AC3E}">
        <p14:creationId xmlns:p14="http://schemas.microsoft.com/office/powerpoint/2010/main" val="1359256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970156">
            <a:off x="-536598" y="-797589"/>
            <a:ext cx="9298375" cy="3328521"/>
          </a:xfrm>
          <a:custGeom>
            <a:avLst/>
            <a:gdLst>
              <a:gd name="connsiteX0" fmla="*/ 0 w 6553200"/>
              <a:gd name="connsiteY0" fmla="*/ 0 h 3200400"/>
              <a:gd name="connsiteX1" fmla="*/ 6553200 w 6553200"/>
              <a:gd name="connsiteY1" fmla="*/ 0 h 3200400"/>
              <a:gd name="connsiteX2" fmla="*/ 6553200 w 6553200"/>
              <a:gd name="connsiteY2" fmla="*/ 3200400 h 3200400"/>
              <a:gd name="connsiteX3" fmla="*/ 0 w 6553200"/>
              <a:gd name="connsiteY3" fmla="*/ 3200400 h 3200400"/>
              <a:gd name="connsiteX4" fmla="*/ 0 w 6553200"/>
              <a:gd name="connsiteY4" fmla="*/ 0 h 3200400"/>
              <a:gd name="connsiteX0" fmla="*/ 2045279 w 6553200"/>
              <a:gd name="connsiteY0" fmla="*/ 960202 h 3200400"/>
              <a:gd name="connsiteX1" fmla="*/ 6553200 w 6553200"/>
              <a:gd name="connsiteY1" fmla="*/ 0 h 3200400"/>
              <a:gd name="connsiteX2" fmla="*/ 6553200 w 6553200"/>
              <a:gd name="connsiteY2" fmla="*/ 3200400 h 3200400"/>
              <a:gd name="connsiteX3" fmla="*/ 0 w 6553200"/>
              <a:gd name="connsiteY3" fmla="*/ 3200400 h 3200400"/>
              <a:gd name="connsiteX4" fmla="*/ 2045279 w 6553200"/>
              <a:gd name="connsiteY4" fmla="*/ 960202 h 3200400"/>
              <a:gd name="connsiteX0" fmla="*/ 1417852 w 6553200"/>
              <a:gd name="connsiteY0" fmla="*/ 190063 h 3200400"/>
              <a:gd name="connsiteX1" fmla="*/ 6553200 w 6553200"/>
              <a:gd name="connsiteY1" fmla="*/ 0 h 3200400"/>
              <a:gd name="connsiteX2" fmla="*/ 6553200 w 6553200"/>
              <a:gd name="connsiteY2" fmla="*/ 3200400 h 3200400"/>
              <a:gd name="connsiteX3" fmla="*/ 0 w 6553200"/>
              <a:gd name="connsiteY3" fmla="*/ 3200400 h 3200400"/>
              <a:gd name="connsiteX4" fmla="*/ 1417852 w 6553200"/>
              <a:gd name="connsiteY4" fmla="*/ 190063 h 3200400"/>
              <a:gd name="connsiteX0" fmla="*/ 1417852 w 6553200"/>
              <a:gd name="connsiteY0" fmla="*/ 190063 h 3200400"/>
              <a:gd name="connsiteX1" fmla="*/ 3150206 w 6553200"/>
              <a:gd name="connsiteY1" fmla="*/ 643310 h 3200400"/>
              <a:gd name="connsiteX2" fmla="*/ 6553200 w 6553200"/>
              <a:gd name="connsiteY2" fmla="*/ 0 h 3200400"/>
              <a:gd name="connsiteX3" fmla="*/ 6553200 w 6553200"/>
              <a:gd name="connsiteY3" fmla="*/ 3200400 h 3200400"/>
              <a:gd name="connsiteX4" fmla="*/ 0 w 6553200"/>
              <a:gd name="connsiteY4" fmla="*/ 3200400 h 3200400"/>
              <a:gd name="connsiteX5" fmla="*/ 1417852 w 6553200"/>
              <a:gd name="connsiteY5" fmla="*/ 190063 h 3200400"/>
              <a:gd name="connsiteX0" fmla="*/ 1417852 w 6692529"/>
              <a:gd name="connsiteY0" fmla="*/ 551 h 3010888"/>
              <a:gd name="connsiteX1" fmla="*/ 3150206 w 6692529"/>
              <a:gd name="connsiteY1" fmla="*/ 453798 h 3010888"/>
              <a:gd name="connsiteX2" fmla="*/ 6692529 w 6692529"/>
              <a:gd name="connsiteY2" fmla="*/ 940638 h 3010888"/>
              <a:gd name="connsiteX3" fmla="*/ 6553200 w 6692529"/>
              <a:gd name="connsiteY3" fmla="*/ 3010888 h 3010888"/>
              <a:gd name="connsiteX4" fmla="*/ 0 w 6692529"/>
              <a:gd name="connsiteY4" fmla="*/ 3010888 h 3010888"/>
              <a:gd name="connsiteX5" fmla="*/ 1417852 w 6692529"/>
              <a:gd name="connsiteY5" fmla="*/ 551 h 3010888"/>
              <a:gd name="connsiteX0" fmla="*/ 1417852 w 6692529"/>
              <a:gd name="connsiteY0" fmla="*/ 791 h 3011128"/>
              <a:gd name="connsiteX1" fmla="*/ 3338578 w 6692529"/>
              <a:gd name="connsiteY1" fmla="*/ 300042 h 3011128"/>
              <a:gd name="connsiteX2" fmla="*/ 6692529 w 6692529"/>
              <a:gd name="connsiteY2" fmla="*/ 940878 h 3011128"/>
              <a:gd name="connsiteX3" fmla="*/ 6553200 w 6692529"/>
              <a:gd name="connsiteY3" fmla="*/ 3011128 h 3011128"/>
              <a:gd name="connsiteX4" fmla="*/ 0 w 6692529"/>
              <a:gd name="connsiteY4" fmla="*/ 3011128 h 3011128"/>
              <a:gd name="connsiteX5" fmla="*/ 1417852 w 6692529"/>
              <a:gd name="connsiteY5" fmla="*/ 791 h 3011128"/>
              <a:gd name="connsiteX0" fmla="*/ 1417852 w 6692529"/>
              <a:gd name="connsiteY0" fmla="*/ 1229 h 3011566"/>
              <a:gd name="connsiteX1" fmla="*/ 3338578 w 6692529"/>
              <a:gd name="connsiteY1" fmla="*/ 300480 h 3011566"/>
              <a:gd name="connsiteX2" fmla="*/ 6692529 w 6692529"/>
              <a:gd name="connsiteY2" fmla="*/ 941316 h 3011566"/>
              <a:gd name="connsiteX3" fmla="*/ 6553200 w 6692529"/>
              <a:gd name="connsiteY3" fmla="*/ 3011566 h 3011566"/>
              <a:gd name="connsiteX4" fmla="*/ 0 w 6692529"/>
              <a:gd name="connsiteY4" fmla="*/ 3011566 h 3011566"/>
              <a:gd name="connsiteX5" fmla="*/ 1417852 w 6692529"/>
              <a:gd name="connsiteY5" fmla="*/ 1229 h 3011566"/>
              <a:gd name="connsiteX0" fmla="*/ 648331 w 5923008"/>
              <a:gd name="connsiteY0" fmla="*/ 1229 h 3328521"/>
              <a:gd name="connsiteX1" fmla="*/ 2569057 w 5923008"/>
              <a:gd name="connsiteY1" fmla="*/ 300480 h 3328521"/>
              <a:gd name="connsiteX2" fmla="*/ 5923008 w 5923008"/>
              <a:gd name="connsiteY2" fmla="*/ 941316 h 3328521"/>
              <a:gd name="connsiteX3" fmla="*/ 5783679 w 5923008"/>
              <a:gd name="connsiteY3" fmla="*/ 3011566 h 3328521"/>
              <a:gd name="connsiteX4" fmla="*/ 0 w 5923008"/>
              <a:gd name="connsiteY4" fmla="*/ 3328521 h 3328521"/>
              <a:gd name="connsiteX5" fmla="*/ 648331 w 5923008"/>
              <a:gd name="connsiteY5" fmla="*/ 1229 h 3328521"/>
              <a:gd name="connsiteX0" fmla="*/ 648331 w 9831383"/>
              <a:gd name="connsiteY0" fmla="*/ 1229 h 3328521"/>
              <a:gd name="connsiteX1" fmla="*/ 2569057 w 9831383"/>
              <a:gd name="connsiteY1" fmla="*/ 300480 h 3328521"/>
              <a:gd name="connsiteX2" fmla="*/ 5923008 w 9831383"/>
              <a:gd name="connsiteY2" fmla="*/ 941316 h 3328521"/>
              <a:gd name="connsiteX3" fmla="*/ 9831383 w 9831383"/>
              <a:gd name="connsiteY3" fmla="*/ 1712745 h 3328521"/>
              <a:gd name="connsiteX4" fmla="*/ 0 w 9831383"/>
              <a:gd name="connsiteY4" fmla="*/ 3328521 h 3328521"/>
              <a:gd name="connsiteX5" fmla="*/ 648331 w 9831383"/>
              <a:gd name="connsiteY5" fmla="*/ 1229 h 3328521"/>
              <a:gd name="connsiteX0" fmla="*/ 648331 w 9831383"/>
              <a:gd name="connsiteY0" fmla="*/ 1229 h 3328521"/>
              <a:gd name="connsiteX1" fmla="*/ 2569057 w 9831383"/>
              <a:gd name="connsiteY1" fmla="*/ 300480 h 3328521"/>
              <a:gd name="connsiteX2" fmla="*/ 5923008 w 9831383"/>
              <a:gd name="connsiteY2" fmla="*/ 941316 h 3328521"/>
              <a:gd name="connsiteX3" fmla="*/ 9831383 w 9831383"/>
              <a:gd name="connsiteY3" fmla="*/ 1712745 h 3328521"/>
              <a:gd name="connsiteX4" fmla="*/ 9301205 w 9831383"/>
              <a:gd name="connsiteY4" fmla="*/ 2942841 h 3328521"/>
              <a:gd name="connsiteX5" fmla="*/ 0 w 9831383"/>
              <a:gd name="connsiteY5" fmla="*/ 3328521 h 3328521"/>
              <a:gd name="connsiteX6" fmla="*/ 648331 w 9831383"/>
              <a:gd name="connsiteY6" fmla="*/ 1229 h 3328521"/>
              <a:gd name="connsiteX0" fmla="*/ 648331 w 9831383"/>
              <a:gd name="connsiteY0" fmla="*/ 1229 h 3328521"/>
              <a:gd name="connsiteX1" fmla="*/ 2569057 w 9831383"/>
              <a:gd name="connsiteY1" fmla="*/ 300480 h 3328521"/>
              <a:gd name="connsiteX2" fmla="*/ 5923008 w 9831383"/>
              <a:gd name="connsiteY2" fmla="*/ 941316 h 3328521"/>
              <a:gd name="connsiteX3" fmla="*/ 9831383 w 9831383"/>
              <a:gd name="connsiteY3" fmla="*/ 1712745 h 3328521"/>
              <a:gd name="connsiteX4" fmla="*/ 9301205 w 9831383"/>
              <a:gd name="connsiteY4" fmla="*/ 2942841 h 3328521"/>
              <a:gd name="connsiteX5" fmla="*/ 0 w 9831383"/>
              <a:gd name="connsiteY5" fmla="*/ 3328521 h 3328521"/>
              <a:gd name="connsiteX6" fmla="*/ 648331 w 9831383"/>
              <a:gd name="connsiteY6" fmla="*/ 1229 h 3328521"/>
              <a:gd name="connsiteX0" fmla="*/ 648331 w 10672811"/>
              <a:gd name="connsiteY0" fmla="*/ 1229 h 3328521"/>
              <a:gd name="connsiteX1" fmla="*/ 2569057 w 10672811"/>
              <a:gd name="connsiteY1" fmla="*/ 300480 h 3328521"/>
              <a:gd name="connsiteX2" fmla="*/ 5923008 w 10672811"/>
              <a:gd name="connsiteY2" fmla="*/ 941316 h 3328521"/>
              <a:gd name="connsiteX3" fmla="*/ 9831383 w 10672811"/>
              <a:gd name="connsiteY3" fmla="*/ 1712745 h 3328521"/>
              <a:gd name="connsiteX4" fmla="*/ 10658771 w 10672811"/>
              <a:gd name="connsiteY4" fmla="*/ 2438791 h 3328521"/>
              <a:gd name="connsiteX5" fmla="*/ 9301205 w 10672811"/>
              <a:gd name="connsiteY5" fmla="*/ 2942841 h 3328521"/>
              <a:gd name="connsiteX6" fmla="*/ 0 w 10672811"/>
              <a:gd name="connsiteY6" fmla="*/ 3328521 h 3328521"/>
              <a:gd name="connsiteX7" fmla="*/ 648331 w 10672811"/>
              <a:gd name="connsiteY7" fmla="*/ 1229 h 3328521"/>
              <a:gd name="connsiteX0" fmla="*/ 648331 w 10661738"/>
              <a:gd name="connsiteY0" fmla="*/ 1229 h 3328521"/>
              <a:gd name="connsiteX1" fmla="*/ 2569057 w 10661738"/>
              <a:gd name="connsiteY1" fmla="*/ 300480 h 3328521"/>
              <a:gd name="connsiteX2" fmla="*/ 5923008 w 10661738"/>
              <a:gd name="connsiteY2" fmla="*/ 941316 h 3328521"/>
              <a:gd name="connsiteX3" fmla="*/ 9831383 w 10661738"/>
              <a:gd name="connsiteY3" fmla="*/ 1712745 h 3328521"/>
              <a:gd name="connsiteX4" fmla="*/ 10647326 w 10661738"/>
              <a:gd name="connsiteY4" fmla="*/ 2422140 h 3328521"/>
              <a:gd name="connsiteX5" fmla="*/ 9301205 w 10661738"/>
              <a:gd name="connsiteY5" fmla="*/ 2942841 h 3328521"/>
              <a:gd name="connsiteX6" fmla="*/ 0 w 10661738"/>
              <a:gd name="connsiteY6" fmla="*/ 3328521 h 3328521"/>
              <a:gd name="connsiteX7" fmla="*/ 648331 w 10661738"/>
              <a:gd name="connsiteY7" fmla="*/ 1229 h 3328521"/>
              <a:gd name="connsiteX0" fmla="*/ 648331 w 10647326"/>
              <a:gd name="connsiteY0" fmla="*/ 1229 h 3328521"/>
              <a:gd name="connsiteX1" fmla="*/ 2569057 w 10647326"/>
              <a:gd name="connsiteY1" fmla="*/ 300480 h 3328521"/>
              <a:gd name="connsiteX2" fmla="*/ 5923008 w 10647326"/>
              <a:gd name="connsiteY2" fmla="*/ 941316 h 3328521"/>
              <a:gd name="connsiteX3" fmla="*/ 9831383 w 10647326"/>
              <a:gd name="connsiteY3" fmla="*/ 1712745 h 3328521"/>
              <a:gd name="connsiteX4" fmla="*/ 10647326 w 10647326"/>
              <a:gd name="connsiteY4" fmla="*/ 2422140 h 3328521"/>
              <a:gd name="connsiteX5" fmla="*/ 9301205 w 10647326"/>
              <a:gd name="connsiteY5" fmla="*/ 2942841 h 3328521"/>
              <a:gd name="connsiteX6" fmla="*/ 0 w 10647326"/>
              <a:gd name="connsiteY6" fmla="*/ 3328521 h 3328521"/>
              <a:gd name="connsiteX7" fmla="*/ 648331 w 10647326"/>
              <a:gd name="connsiteY7" fmla="*/ 1229 h 3328521"/>
              <a:gd name="connsiteX0" fmla="*/ 648331 w 10647326"/>
              <a:gd name="connsiteY0" fmla="*/ 1229 h 3328521"/>
              <a:gd name="connsiteX1" fmla="*/ 2569057 w 10647326"/>
              <a:gd name="connsiteY1" fmla="*/ 300480 h 3328521"/>
              <a:gd name="connsiteX2" fmla="*/ 5923008 w 10647326"/>
              <a:gd name="connsiteY2" fmla="*/ 941316 h 3328521"/>
              <a:gd name="connsiteX3" fmla="*/ 9831383 w 10647326"/>
              <a:gd name="connsiteY3" fmla="*/ 1712745 h 3328521"/>
              <a:gd name="connsiteX4" fmla="*/ 10647326 w 10647326"/>
              <a:gd name="connsiteY4" fmla="*/ 2422140 h 3328521"/>
              <a:gd name="connsiteX5" fmla="*/ 9301205 w 10647326"/>
              <a:gd name="connsiteY5" fmla="*/ 2942841 h 3328521"/>
              <a:gd name="connsiteX6" fmla="*/ 0 w 10647326"/>
              <a:gd name="connsiteY6" fmla="*/ 3328521 h 3328521"/>
              <a:gd name="connsiteX7" fmla="*/ 648331 w 10647326"/>
              <a:gd name="connsiteY7" fmla="*/ 1229 h 3328521"/>
              <a:gd name="connsiteX0" fmla="*/ 648331 w 9948103"/>
              <a:gd name="connsiteY0" fmla="*/ 1229 h 3328521"/>
              <a:gd name="connsiteX1" fmla="*/ 2569057 w 9948103"/>
              <a:gd name="connsiteY1" fmla="*/ 300480 h 3328521"/>
              <a:gd name="connsiteX2" fmla="*/ 5923008 w 9948103"/>
              <a:gd name="connsiteY2" fmla="*/ 941316 h 3328521"/>
              <a:gd name="connsiteX3" fmla="*/ 9831383 w 9948103"/>
              <a:gd name="connsiteY3" fmla="*/ 1712745 h 3328521"/>
              <a:gd name="connsiteX4" fmla="*/ 9755502 w 9948103"/>
              <a:gd name="connsiteY4" fmla="*/ 2373138 h 3328521"/>
              <a:gd name="connsiteX5" fmla="*/ 9301205 w 9948103"/>
              <a:gd name="connsiteY5" fmla="*/ 2942841 h 3328521"/>
              <a:gd name="connsiteX6" fmla="*/ 0 w 9948103"/>
              <a:gd name="connsiteY6" fmla="*/ 3328521 h 3328521"/>
              <a:gd name="connsiteX7" fmla="*/ 648331 w 9948103"/>
              <a:gd name="connsiteY7" fmla="*/ 1229 h 3328521"/>
              <a:gd name="connsiteX0" fmla="*/ 648331 w 9918768"/>
              <a:gd name="connsiteY0" fmla="*/ 1229 h 3328521"/>
              <a:gd name="connsiteX1" fmla="*/ 2569057 w 9918768"/>
              <a:gd name="connsiteY1" fmla="*/ 300480 h 3328521"/>
              <a:gd name="connsiteX2" fmla="*/ 5923008 w 9918768"/>
              <a:gd name="connsiteY2" fmla="*/ 941316 h 3328521"/>
              <a:gd name="connsiteX3" fmla="*/ 9831383 w 9918768"/>
              <a:gd name="connsiteY3" fmla="*/ 1712745 h 3328521"/>
              <a:gd name="connsiteX4" fmla="*/ 9044241 w 9918768"/>
              <a:gd name="connsiteY4" fmla="*/ 2212286 h 3328521"/>
              <a:gd name="connsiteX5" fmla="*/ 9301205 w 9918768"/>
              <a:gd name="connsiteY5" fmla="*/ 2942841 h 3328521"/>
              <a:gd name="connsiteX6" fmla="*/ 0 w 9918768"/>
              <a:gd name="connsiteY6" fmla="*/ 3328521 h 3328521"/>
              <a:gd name="connsiteX7" fmla="*/ 648331 w 9918768"/>
              <a:gd name="connsiteY7" fmla="*/ 1229 h 3328521"/>
              <a:gd name="connsiteX0" fmla="*/ 648331 w 9798037"/>
              <a:gd name="connsiteY0" fmla="*/ 1229 h 3328521"/>
              <a:gd name="connsiteX1" fmla="*/ 2569057 w 9798037"/>
              <a:gd name="connsiteY1" fmla="*/ 300480 h 3328521"/>
              <a:gd name="connsiteX2" fmla="*/ 5923008 w 9798037"/>
              <a:gd name="connsiteY2" fmla="*/ 941316 h 3328521"/>
              <a:gd name="connsiteX3" fmla="*/ 9185158 w 9798037"/>
              <a:gd name="connsiteY3" fmla="*/ 1593004 h 3328521"/>
              <a:gd name="connsiteX4" fmla="*/ 9044241 w 9798037"/>
              <a:gd name="connsiteY4" fmla="*/ 2212286 h 3328521"/>
              <a:gd name="connsiteX5" fmla="*/ 9301205 w 9798037"/>
              <a:gd name="connsiteY5" fmla="*/ 2942841 h 3328521"/>
              <a:gd name="connsiteX6" fmla="*/ 0 w 9798037"/>
              <a:gd name="connsiteY6" fmla="*/ 3328521 h 3328521"/>
              <a:gd name="connsiteX7" fmla="*/ 648331 w 9798037"/>
              <a:gd name="connsiteY7" fmla="*/ 1229 h 3328521"/>
              <a:gd name="connsiteX0" fmla="*/ 648331 w 9298375"/>
              <a:gd name="connsiteY0" fmla="*/ 1229 h 3328521"/>
              <a:gd name="connsiteX1" fmla="*/ 2569057 w 9298375"/>
              <a:gd name="connsiteY1" fmla="*/ 300480 h 3328521"/>
              <a:gd name="connsiteX2" fmla="*/ 5923008 w 9298375"/>
              <a:gd name="connsiteY2" fmla="*/ 941316 h 3328521"/>
              <a:gd name="connsiteX3" fmla="*/ 9185158 w 9298375"/>
              <a:gd name="connsiteY3" fmla="*/ 1593004 h 3328521"/>
              <a:gd name="connsiteX4" fmla="*/ 9044241 w 9298375"/>
              <a:gd name="connsiteY4" fmla="*/ 2212286 h 3328521"/>
              <a:gd name="connsiteX5" fmla="*/ 8670598 w 9298375"/>
              <a:gd name="connsiteY5" fmla="*/ 2738810 h 3328521"/>
              <a:gd name="connsiteX6" fmla="*/ 0 w 9298375"/>
              <a:gd name="connsiteY6" fmla="*/ 3328521 h 3328521"/>
              <a:gd name="connsiteX7" fmla="*/ 648331 w 9298375"/>
              <a:gd name="connsiteY7" fmla="*/ 1229 h 332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8375" h="3328521">
                <a:moveTo>
                  <a:pt x="648331" y="1229"/>
                </a:moveTo>
                <a:cubicBezTo>
                  <a:pt x="1247654" y="-18005"/>
                  <a:pt x="1993161" y="193279"/>
                  <a:pt x="2569057" y="300480"/>
                </a:cubicBezTo>
                <a:lnTo>
                  <a:pt x="5923008" y="941316"/>
                </a:lnTo>
                <a:lnTo>
                  <a:pt x="9185158" y="1593004"/>
                </a:lnTo>
                <a:cubicBezTo>
                  <a:pt x="9765896" y="1791831"/>
                  <a:pt x="7864077" y="1873937"/>
                  <a:pt x="9044241" y="2212286"/>
                </a:cubicBezTo>
                <a:cubicBezTo>
                  <a:pt x="8143138" y="2412015"/>
                  <a:pt x="10238503" y="2539769"/>
                  <a:pt x="8670598" y="2738810"/>
                </a:cubicBezTo>
                <a:lnTo>
                  <a:pt x="0" y="3328521"/>
                </a:lnTo>
                <a:lnTo>
                  <a:pt x="648331" y="1229"/>
                </a:ln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rot="21032219">
            <a:off x="35463" y="482315"/>
            <a:ext cx="5943600" cy="923330"/>
          </a:xfrm>
          <a:prstGeom prst="rect">
            <a:avLst/>
          </a:prstGeom>
          <a:noFill/>
        </p:spPr>
        <p:txBody>
          <a:bodyPr wrap="square" rtlCol="0">
            <a:spAutoFit/>
          </a:bodyPr>
          <a:lstStyle/>
          <a:p>
            <a:r>
              <a:rPr lang="en-US" sz="5400" b="1" dirty="0" smtClean="0">
                <a:solidFill>
                  <a:schemeClr val="bg1"/>
                </a:solidFill>
              </a:rPr>
              <a:t>Causes</a:t>
            </a:r>
            <a:endParaRPr lang="en-US" sz="5400" b="1" dirty="0">
              <a:solidFill>
                <a:schemeClr val="bg1"/>
              </a:solidFill>
            </a:endParaRPr>
          </a:p>
        </p:txBody>
      </p:sp>
      <p:sp>
        <p:nvSpPr>
          <p:cNvPr id="6" name="TextBox 5"/>
          <p:cNvSpPr txBox="1"/>
          <p:nvPr/>
        </p:nvSpPr>
        <p:spPr>
          <a:xfrm>
            <a:off x="-76200" y="3350118"/>
            <a:ext cx="7620000" cy="1815882"/>
          </a:xfrm>
          <a:prstGeom prst="rect">
            <a:avLst/>
          </a:prstGeom>
          <a:solidFill>
            <a:schemeClr val="tx1">
              <a:lumMod val="95000"/>
              <a:lumOff val="5000"/>
            </a:schemeClr>
          </a:solidFill>
        </p:spPr>
        <p:txBody>
          <a:bodyPr wrap="square" rtlCol="0">
            <a:spAutoFit/>
          </a:bodyPr>
          <a:lstStyle/>
          <a:p>
            <a:pPr marL="457200" indent="-457200">
              <a:buFont typeface="Arial" pitchFamily="34" charset="0"/>
              <a:buChar char="•"/>
            </a:pPr>
            <a:r>
              <a:rPr lang="en-US" sz="2800" b="1" dirty="0" smtClean="0">
                <a:solidFill>
                  <a:schemeClr val="bg1"/>
                </a:solidFill>
              </a:rPr>
              <a:t>We need more exercise </a:t>
            </a:r>
          </a:p>
          <a:p>
            <a:pPr marL="457200" indent="-457200">
              <a:buFont typeface="Arial" pitchFamily="34" charset="0"/>
              <a:buChar char="•"/>
            </a:pPr>
            <a:r>
              <a:rPr lang="en-US" sz="2800" b="1" dirty="0" smtClean="0">
                <a:solidFill>
                  <a:schemeClr val="bg1"/>
                </a:solidFill>
              </a:rPr>
              <a:t>Not everyone has time outside of school</a:t>
            </a:r>
          </a:p>
          <a:p>
            <a:pPr marL="457200" indent="-457200">
              <a:buFont typeface="Arial" pitchFamily="34" charset="0"/>
              <a:buChar char="•"/>
            </a:pPr>
            <a:r>
              <a:rPr lang="en-US" sz="2800" b="1" dirty="0" smtClean="0">
                <a:solidFill>
                  <a:schemeClr val="bg1"/>
                </a:solidFill>
              </a:rPr>
              <a:t>Help achieve new skills</a:t>
            </a:r>
          </a:p>
          <a:p>
            <a:pPr marL="457200" indent="-457200">
              <a:buFont typeface="Arial" pitchFamily="34" charset="0"/>
              <a:buChar char="•"/>
            </a:pPr>
            <a:r>
              <a:rPr lang="en-US" sz="2800" b="1" dirty="0" smtClean="0">
                <a:solidFill>
                  <a:schemeClr val="bg1"/>
                </a:solidFill>
              </a:rPr>
              <a:t>Will help later on in life</a:t>
            </a:r>
          </a:p>
        </p:txBody>
      </p:sp>
    </p:spTree>
    <p:extLst>
      <p:ext uri="{BB962C8B-B14F-4D97-AF65-F5344CB8AC3E}">
        <p14:creationId xmlns:p14="http://schemas.microsoft.com/office/powerpoint/2010/main" val="4059944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970156">
            <a:off x="-536598" y="-797589"/>
            <a:ext cx="9298375" cy="3328521"/>
          </a:xfrm>
          <a:custGeom>
            <a:avLst/>
            <a:gdLst>
              <a:gd name="connsiteX0" fmla="*/ 0 w 6553200"/>
              <a:gd name="connsiteY0" fmla="*/ 0 h 3200400"/>
              <a:gd name="connsiteX1" fmla="*/ 6553200 w 6553200"/>
              <a:gd name="connsiteY1" fmla="*/ 0 h 3200400"/>
              <a:gd name="connsiteX2" fmla="*/ 6553200 w 6553200"/>
              <a:gd name="connsiteY2" fmla="*/ 3200400 h 3200400"/>
              <a:gd name="connsiteX3" fmla="*/ 0 w 6553200"/>
              <a:gd name="connsiteY3" fmla="*/ 3200400 h 3200400"/>
              <a:gd name="connsiteX4" fmla="*/ 0 w 6553200"/>
              <a:gd name="connsiteY4" fmla="*/ 0 h 3200400"/>
              <a:gd name="connsiteX0" fmla="*/ 2045279 w 6553200"/>
              <a:gd name="connsiteY0" fmla="*/ 960202 h 3200400"/>
              <a:gd name="connsiteX1" fmla="*/ 6553200 w 6553200"/>
              <a:gd name="connsiteY1" fmla="*/ 0 h 3200400"/>
              <a:gd name="connsiteX2" fmla="*/ 6553200 w 6553200"/>
              <a:gd name="connsiteY2" fmla="*/ 3200400 h 3200400"/>
              <a:gd name="connsiteX3" fmla="*/ 0 w 6553200"/>
              <a:gd name="connsiteY3" fmla="*/ 3200400 h 3200400"/>
              <a:gd name="connsiteX4" fmla="*/ 2045279 w 6553200"/>
              <a:gd name="connsiteY4" fmla="*/ 960202 h 3200400"/>
              <a:gd name="connsiteX0" fmla="*/ 1417852 w 6553200"/>
              <a:gd name="connsiteY0" fmla="*/ 190063 h 3200400"/>
              <a:gd name="connsiteX1" fmla="*/ 6553200 w 6553200"/>
              <a:gd name="connsiteY1" fmla="*/ 0 h 3200400"/>
              <a:gd name="connsiteX2" fmla="*/ 6553200 w 6553200"/>
              <a:gd name="connsiteY2" fmla="*/ 3200400 h 3200400"/>
              <a:gd name="connsiteX3" fmla="*/ 0 w 6553200"/>
              <a:gd name="connsiteY3" fmla="*/ 3200400 h 3200400"/>
              <a:gd name="connsiteX4" fmla="*/ 1417852 w 6553200"/>
              <a:gd name="connsiteY4" fmla="*/ 190063 h 3200400"/>
              <a:gd name="connsiteX0" fmla="*/ 1417852 w 6553200"/>
              <a:gd name="connsiteY0" fmla="*/ 190063 h 3200400"/>
              <a:gd name="connsiteX1" fmla="*/ 3150206 w 6553200"/>
              <a:gd name="connsiteY1" fmla="*/ 643310 h 3200400"/>
              <a:gd name="connsiteX2" fmla="*/ 6553200 w 6553200"/>
              <a:gd name="connsiteY2" fmla="*/ 0 h 3200400"/>
              <a:gd name="connsiteX3" fmla="*/ 6553200 w 6553200"/>
              <a:gd name="connsiteY3" fmla="*/ 3200400 h 3200400"/>
              <a:gd name="connsiteX4" fmla="*/ 0 w 6553200"/>
              <a:gd name="connsiteY4" fmla="*/ 3200400 h 3200400"/>
              <a:gd name="connsiteX5" fmla="*/ 1417852 w 6553200"/>
              <a:gd name="connsiteY5" fmla="*/ 190063 h 3200400"/>
              <a:gd name="connsiteX0" fmla="*/ 1417852 w 6692529"/>
              <a:gd name="connsiteY0" fmla="*/ 551 h 3010888"/>
              <a:gd name="connsiteX1" fmla="*/ 3150206 w 6692529"/>
              <a:gd name="connsiteY1" fmla="*/ 453798 h 3010888"/>
              <a:gd name="connsiteX2" fmla="*/ 6692529 w 6692529"/>
              <a:gd name="connsiteY2" fmla="*/ 940638 h 3010888"/>
              <a:gd name="connsiteX3" fmla="*/ 6553200 w 6692529"/>
              <a:gd name="connsiteY3" fmla="*/ 3010888 h 3010888"/>
              <a:gd name="connsiteX4" fmla="*/ 0 w 6692529"/>
              <a:gd name="connsiteY4" fmla="*/ 3010888 h 3010888"/>
              <a:gd name="connsiteX5" fmla="*/ 1417852 w 6692529"/>
              <a:gd name="connsiteY5" fmla="*/ 551 h 3010888"/>
              <a:gd name="connsiteX0" fmla="*/ 1417852 w 6692529"/>
              <a:gd name="connsiteY0" fmla="*/ 791 h 3011128"/>
              <a:gd name="connsiteX1" fmla="*/ 3338578 w 6692529"/>
              <a:gd name="connsiteY1" fmla="*/ 300042 h 3011128"/>
              <a:gd name="connsiteX2" fmla="*/ 6692529 w 6692529"/>
              <a:gd name="connsiteY2" fmla="*/ 940878 h 3011128"/>
              <a:gd name="connsiteX3" fmla="*/ 6553200 w 6692529"/>
              <a:gd name="connsiteY3" fmla="*/ 3011128 h 3011128"/>
              <a:gd name="connsiteX4" fmla="*/ 0 w 6692529"/>
              <a:gd name="connsiteY4" fmla="*/ 3011128 h 3011128"/>
              <a:gd name="connsiteX5" fmla="*/ 1417852 w 6692529"/>
              <a:gd name="connsiteY5" fmla="*/ 791 h 3011128"/>
              <a:gd name="connsiteX0" fmla="*/ 1417852 w 6692529"/>
              <a:gd name="connsiteY0" fmla="*/ 1229 h 3011566"/>
              <a:gd name="connsiteX1" fmla="*/ 3338578 w 6692529"/>
              <a:gd name="connsiteY1" fmla="*/ 300480 h 3011566"/>
              <a:gd name="connsiteX2" fmla="*/ 6692529 w 6692529"/>
              <a:gd name="connsiteY2" fmla="*/ 941316 h 3011566"/>
              <a:gd name="connsiteX3" fmla="*/ 6553200 w 6692529"/>
              <a:gd name="connsiteY3" fmla="*/ 3011566 h 3011566"/>
              <a:gd name="connsiteX4" fmla="*/ 0 w 6692529"/>
              <a:gd name="connsiteY4" fmla="*/ 3011566 h 3011566"/>
              <a:gd name="connsiteX5" fmla="*/ 1417852 w 6692529"/>
              <a:gd name="connsiteY5" fmla="*/ 1229 h 3011566"/>
              <a:gd name="connsiteX0" fmla="*/ 648331 w 5923008"/>
              <a:gd name="connsiteY0" fmla="*/ 1229 h 3328521"/>
              <a:gd name="connsiteX1" fmla="*/ 2569057 w 5923008"/>
              <a:gd name="connsiteY1" fmla="*/ 300480 h 3328521"/>
              <a:gd name="connsiteX2" fmla="*/ 5923008 w 5923008"/>
              <a:gd name="connsiteY2" fmla="*/ 941316 h 3328521"/>
              <a:gd name="connsiteX3" fmla="*/ 5783679 w 5923008"/>
              <a:gd name="connsiteY3" fmla="*/ 3011566 h 3328521"/>
              <a:gd name="connsiteX4" fmla="*/ 0 w 5923008"/>
              <a:gd name="connsiteY4" fmla="*/ 3328521 h 3328521"/>
              <a:gd name="connsiteX5" fmla="*/ 648331 w 5923008"/>
              <a:gd name="connsiteY5" fmla="*/ 1229 h 3328521"/>
              <a:gd name="connsiteX0" fmla="*/ 648331 w 9831383"/>
              <a:gd name="connsiteY0" fmla="*/ 1229 h 3328521"/>
              <a:gd name="connsiteX1" fmla="*/ 2569057 w 9831383"/>
              <a:gd name="connsiteY1" fmla="*/ 300480 h 3328521"/>
              <a:gd name="connsiteX2" fmla="*/ 5923008 w 9831383"/>
              <a:gd name="connsiteY2" fmla="*/ 941316 h 3328521"/>
              <a:gd name="connsiteX3" fmla="*/ 9831383 w 9831383"/>
              <a:gd name="connsiteY3" fmla="*/ 1712745 h 3328521"/>
              <a:gd name="connsiteX4" fmla="*/ 0 w 9831383"/>
              <a:gd name="connsiteY4" fmla="*/ 3328521 h 3328521"/>
              <a:gd name="connsiteX5" fmla="*/ 648331 w 9831383"/>
              <a:gd name="connsiteY5" fmla="*/ 1229 h 3328521"/>
              <a:gd name="connsiteX0" fmla="*/ 648331 w 9831383"/>
              <a:gd name="connsiteY0" fmla="*/ 1229 h 3328521"/>
              <a:gd name="connsiteX1" fmla="*/ 2569057 w 9831383"/>
              <a:gd name="connsiteY1" fmla="*/ 300480 h 3328521"/>
              <a:gd name="connsiteX2" fmla="*/ 5923008 w 9831383"/>
              <a:gd name="connsiteY2" fmla="*/ 941316 h 3328521"/>
              <a:gd name="connsiteX3" fmla="*/ 9831383 w 9831383"/>
              <a:gd name="connsiteY3" fmla="*/ 1712745 h 3328521"/>
              <a:gd name="connsiteX4" fmla="*/ 9301205 w 9831383"/>
              <a:gd name="connsiteY4" fmla="*/ 2942841 h 3328521"/>
              <a:gd name="connsiteX5" fmla="*/ 0 w 9831383"/>
              <a:gd name="connsiteY5" fmla="*/ 3328521 h 3328521"/>
              <a:gd name="connsiteX6" fmla="*/ 648331 w 9831383"/>
              <a:gd name="connsiteY6" fmla="*/ 1229 h 3328521"/>
              <a:gd name="connsiteX0" fmla="*/ 648331 w 9831383"/>
              <a:gd name="connsiteY0" fmla="*/ 1229 h 3328521"/>
              <a:gd name="connsiteX1" fmla="*/ 2569057 w 9831383"/>
              <a:gd name="connsiteY1" fmla="*/ 300480 h 3328521"/>
              <a:gd name="connsiteX2" fmla="*/ 5923008 w 9831383"/>
              <a:gd name="connsiteY2" fmla="*/ 941316 h 3328521"/>
              <a:gd name="connsiteX3" fmla="*/ 9831383 w 9831383"/>
              <a:gd name="connsiteY3" fmla="*/ 1712745 h 3328521"/>
              <a:gd name="connsiteX4" fmla="*/ 9301205 w 9831383"/>
              <a:gd name="connsiteY4" fmla="*/ 2942841 h 3328521"/>
              <a:gd name="connsiteX5" fmla="*/ 0 w 9831383"/>
              <a:gd name="connsiteY5" fmla="*/ 3328521 h 3328521"/>
              <a:gd name="connsiteX6" fmla="*/ 648331 w 9831383"/>
              <a:gd name="connsiteY6" fmla="*/ 1229 h 3328521"/>
              <a:gd name="connsiteX0" fmla="*/ 648331 w 10672811"/>
              <a:gd name="connsiteY0" fmla="*/ 1229 h 3328521"/>
              <a:gd name="connsiteX1" fmla="*/ 2569057 w 10672811"/>
              <a:gd name="connsiteY1" fmla="*/ 300480 h 3328521"/>
              <a:gd name="connsiteX2" fmla="*/ 5923008 w 10672811"/>
              <a:gd name="connsiteY2" fmla="*/ 941316 h 3328521"/>
              <a:gd name="connsiteX3" fmla="*/ 9831383 w 10672811"/>
              <a:gd name="connsiteY3" fmla="*/ 1712745 h 3328521"/>
              <a:gd name="connsiteX4" fmla="*/ 10658771 w 10672811"/>
              <a:gd name="connsiteY4" fmla="*/ 2438791 h 3328521"/>
              <a:gd name="connsiteX5" fmla="*/ 9301205 w 10672811"/>
              <a:gd name="connsiteY5" fmla="*/ 2942841 h 3328521"/>
              <a:gd name="connsiteX6" fmla="*/ 0 w 10672811"/>
              <a:gd name="connsiteY6" fmla="*/ 3328521 h 3328521"/>
              <a:gd name="connsiteX7" fmla="*/ 648331 w 10672811"/>
              <a:gd name="connsiteY7" fmla="*/ 1229 h 3328521"/>
              <a:gd name="connsiteX0" fmla="*/ 648331 w 10661738"/>
              <a:gd name="connsiteY0" fmla="*/ 1229 h 3328521"/>
              <a:gd name="connsiteX1" fmla="*/ 2569057 w 10661738"/>
              <a:gd name="connsiteY1" fmla="*/ 300480 h 3328521"/>
              <a:gd name="connsiteX2" fmla="*/ 5923008 w 10661738"/>
              <a:gd name="connsiteY2" fmla="*/ 941316 h 3328521"/>
              <a:gd name="connsiteX3" fmla="*/ 9831383 w 10661738"/>
              <a:gd name="connsiteY3" fmla="*/ 1712745 h 3328521"/>
              <a:gd name="connsiteX4" fmla="*/ 10647326 w 10661738"/>
              <a:gd name="connsiteY4" fmla="*/ 2422140 h 3328521"/>
              <a:gd name="connsiteX5" fmla="*/ 9301205 w 10661738"/>
              <a:gd name="connsiteY5" fmla="*/ 2942841 h 3328521"/>
              <a:gd name="connsiteX6" fmla="*/ 0 w 10661738"/>
              <a:gd name="connsiteY6" fmla="*/ 3328521 h 3328521"/>
              <a:gd name="connsiteX7" fmla="*/ 648331 w 10661738"/>
              <a:gd name="connsiteY7" fmla="*/ 1229 h 3328521"/>
              <a:gd name="connsiteX0" fmla="*/ 648331 w 10647326"/>
              <a:gd name="connsiteY0" fmla="*/ 1229 h 3328521"/>
              <a:gd name="connsiteX1" fmla="*/ 2569057 w 10647326"/>
              <a:gd name="connsiteY1" fmla="*/ 300480 h 3328521"/>
              <a:gd name="connsiteX2" fmla="*/ 5923008 w 10647326"/>
              <a:gd name="connsiteY2" fmla="*/ 941316 h 3328521"/>
              <a:gd name="connsiteX3" fmla="*/ 9831383 w 10647326"/>
              <a:gd name="connsiteY3" fmla="*/ 1712745 h 3328521"/>
              <a:gd name="connsiteX4" fmla="*/ 10647326 w 10647326"/>
              <a:gd name="connsiteY4" fmla="*/ 2422140 h 3328521"/>
              <a:gd name="connsiteX5" fmla="*/ 9301205 w 10647326"/>
              <a:gd name="connsiteY5" fmla="*/ 2942841 h 3328521"/>
              <a:gd name="connsiteX6" fmla="*/ 0 w 10647326"/>
              <a:gd name="connsiteY6" fmla="*/ 3328521 h 3328521"/>
              <a:gd name="connsiteX7" fmla="*/ 648331 w 10647326"/>
              <a:gd name="connsiteY7" fmla="*/ 1229 h 3328521"/>
              <a:gd name="connsiteX0" fmla="*/ 648331 w 10647326"/>
              <a:gd name="connsiteY0" fmla="*/ 1229 h 3328521"/>
              <a:gd name="connsiteX1" fmla="*/ 2569057 w 10647326"/>
              <a:gd name="connsiteY1" fmla="*/ 300480 h 3328521"/>
              <a:gd name="connsiteX2" fmla="*/ 5923008 w 10647326"/>
              <a:gd name="connsiteY2" fmla="*/ 941316 h 3328521"/>
              <a:gd name="connsiteX3" fmla="*/ 9831383 w 10647326"/>
              <a:gd name="connsiteY3" fmla="*/ 1712745 h 3328521"/>
              <a:gd name="connsiteX4" fmla="*/ 10647326 w 10647326"/>
              <a:gd name="connsiteY4" fmla="*/ 2422140 h 3328521"/>
              <a:gd name="connsiteX5" fmla="*/ 9301205 w 10647326"/>
              <a:gd name="connsiteY5" fmla="*/ 2942841 h 3328521"/>
              <a:gd name="connsiteX6" fmla="*/ 0 w 10647326"/>
              <a:gd name="connsiteY6" fmla="*/ 3328521 h 3328521"/>
              <a:gd name="connsiteX7" fmla="*/ 648331 w 10647326"/>
              <a:gd name="connsiteY7" fmla="*/ 1229 h 3328521"/>
              <a:gd name="connsiteX0" fmla="*/ 648331 w 9948103"/>
              <a:gd name="connsiteY0" fmla="*/ 1229 h 3328521"/>
              <a:gd name="connsiteX1" fmla="*/ 2569057 w 9948103"/>
              <a:gd name="connsiteY1" fmla="*/ 300480 h 3328521"/>
              <a:gd name="connsiteX2" fmla="*/ 5923008 w 9948103"/>
              <a:gd name="connsiteY2" fmla="*/ 941316 h 3328521"/>
              <a:gd name="connsiteX3" fmla="*/ 9831383 w 9948103"/>
              <a:gd name="connsiteY3" fmla="*/ 1712745 h 3328521"/>
              <a:gd name="connsiteX4" fmla="*/ 9755502 w 9948103"/>
              <a:gd name="connsiteY4" fmla="*/ 2373138 h 3328521"/>
              <a:gd name="connsiteX5" fmla="*/ 9301205 w 9948103"/>
              <a:gd name="connsiteY5" fmla="*/ 2942841 h 3328521"/>
              <a:gd name="connsiteX6" fmla="*/ 0 w 9948103"/>
              <a:gd name="connsiteY6" fmla="*/ 3328521 h 3328521"/>
              <a:gd name="connsiteX7" fmla="*/ 648331 w 9948103"/>
              <a:gd name="connsiteY7" fmla="*/ 1229 h 3328521"/>
              <a:gd name="connsiteX0" fmla="*/ 648331 w 9918768"/>
              <a:gd name="connsiteY0" fmla="*/ 1229 h 3328521"/>
              <a:gd name="connsiteX1" fmla="*/ 2569057 w 9918768"/>
              <a:gd name="connsiteY1" fmla="*/ 300480 h 3328521"/>
              <a:gd name="connsiteX2" fmla="*/ 5923008 w 9918768"/>
              <a:gd name="connsiteY2" fmla="*/ 941316 h 3328521"/>
              <a:gd name="connsiteX3" fmla="*/ 9831383 w 9918768"/>
              <a:gd name="connsiteY3" fmla="*/ 1712745 h 3328521"/>
              <a:gd name="connsiteX4" fmla="*/ 9044241 w 9918768"/>
              <a:gd name="connsiteY4" fmla="*/ 2212286 h 3328521"/>
              <a:gd name="connsiteX5" fmla="*/ 9301205 w 9918768"/>
              <a:gd name="connsiteY5" fmla="*/ 2942841 h 3328521"/>
              <a:gd name="connsiteX6" fmla="*/ 0 w 9918768"/>
              <a:gd name="connsiteY6" fmla="*/ 3328521 h 3328521"/>
              <a:gd name="connsiteX7" fmla="*/ 648331 w 9918768"/>
              <a:gd name="connsiteY7" fmla="*/ 1229 h 3328521"/>
              <a:gd name="connsiteX0" fmla="*/ 648331 w 9798037"/>
              <a:gd name="connsiteY0" fmla="*/ 1229 h 3328521"/>
              <a:gd name="connsiteX1" fmla="*/ 2569057 w 9798037"/>
              <a:gd name="connsiteY1" fmla="*/ 300480 h 3328521"/>
              <a:gd name="connsiteX2" fmla="*/ 5923008 w 9798037"/>
              <a:gd name="connsiteY2" fmla="*/ 941316 h 3328521"/>
              <a:gd name="connsiteX3" fmla="*/ 9185158 w 9798037"/>
              <a:gd name="connsiteY3" fmla="*/ 1593004 h 3328521"/>
              <a:gd name="connsiteX4" fmla="*/ 9044241 w 9798037"/>
              <a:gd name="connsiteY4" fmla="*/ 2212286 h 3328521"/>
              <a:gd name="connsiteX5" fmla="*/ 9301205 w 9798037"/>
              <a:gd name="connsiteY5" fmla="*/ 2942841 h 3328521"/>
              <a:gd name="connsiteX6" fmla="*/ 0 w 9798037"/>
              <a:gd name="connsiteY6" fmla="*/ 3328521 h 3328521"/>
              <a:gd name="connsiteX7" fmla="*/ 648331 w 9798037"/>
              <a:gd name="connsiteY7" fmla="*/ 1229 h 3328521"/>
              <a:gd name="connsiteX0" fmla="*/ 648331 w 9298375"/>
              <a:gd name="connsiteY0" fmla="*/ 1229 h 3328521"/>
              <a:gd name="connsiteX1" fmla="*/ 2569057 w 9298375"/>
              <a:gd name="connsiteY1" fmla="*/ 300480 h 3328521"/>
              <a:gd name="connsiteX2" fmla="*/ 5923008 w 9298375"/>
              <a:gd name="connsiteY2" fmla="*/ 941316 h 3328521"/>
              <a:gd name="connsiteX3" fmla="*/ 9185158 w 9298375"/>
              <a:gd name="connsiteY3" fmla="*/ 1593004 h 3328521"/>
              <a:gd name="connsiteX4" fmla="*/ 9044241 w 9298375"/>
              <a:gd name="connsiteY4" fmla="*/ 2212286 h 3328521"/>
              <a:gd name="connsiteX5" fmla="*/ 8670598 w 9298375"/>
              <a:gd name="connsiteY5" fmla="*/ 2738810 h 3328521"/>
              <a:gd name="connsiteX6" fmla="*/ 0 w 9298375"/>
              <a:gd name="connsiteY6" fmla="*/ 3328521 h 3328521"/>
              <a:gd name="connsiteX7" fmla="*/ 648331 w 9298375"/>
              <a:gd name="connsiteY7" fmla="*/ 1229 h 332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8375" h="3328521">
                <a:moveTo>
                  <a:pt x="648331" y="1229"/>
                </a:moveTo>
                <a:cubicBezTo>
                  <a:pt x="1247654" y="-18005"/>
                  <a:pt x="1993161" y="193279"/>
                  <a:pt x="2569057" y="300480"/>
                </a:cubicBezTo>
                <a:lnTo>
                  <a:pt x="5923008" y="941316"/>
                </a:lnTo>
                <a:lnTo>
                  <a:pt x="9185158" y="1593004"/>
                </a:lnTo>
                <a:cubicBezTo>
                  <a:pt x="9765896" y="1791831"/>
                  <a:pt x="7864077" y="1873937"/>
                  <a:pt x="9044241" y="2212286"/>
                </a:cubicBezTo>
                <a:cubicBezTo>
                  <a:pt x="8143138" y="2412015"/>
                  <a:pt x="10238503" y="2539769"/>
                  <a:pt x="8670598" y="2738810"/>
                </a:cubicBezTo>
                <a:lnTo>
                  <a:pt x="0" y="3328521"/>
                </a:lnTo>
                <a:lnTo>
                  <a:pt x="648331" y="1229"/>
                </a:ln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rot="21032219">
            <a:off x="60912" y="443106"/>
            <a:ext cx="5943600" cy="923330"/>
          </a:xfrm>
          <a:prstGeom prst="rect">
            <a:avLst/>
          </a:prstGeom>
          <a:noFill/>
        </p:spPr>
        <p:txBody>
          <a:bodyPr wrap="square" rtlCol="0">
            <a:spAutoFit/>
          </a:bodyPr>
          <a:lstStyle/>
          <a:p>
            <a:r>
              <a:rPr lang="en-US" sz="5400" b="1" dirty="0" smtClean="0">
                <a:solidFill>
                  <a:schemeClr val="bg1"/>
                </a:solidFill>
              </a:rPr>
              <a:t>Consequences </a:t>
            </a:r>
            <a:endParaRPr lang="en-US" sz="5400" b="1" dirty="0">
              <a:solidFill>
                <a:schemeClr val="bg1"/>
              </a:solidFill>
            </a:endParaRPr>
          </a:p>
        </p:txBody>
      </p:sp>
      <p:sp>
        <p:nvSpPr>
          <p:cNvPr id="6" name="TextBox 5"/>
          <p:cNvSpPr txBox="1"/>
          <p:nvPr/>
        </p:nvSpPr>
        <p:spPr>
          <a:xfrm>
            <a:off x="-76200" y="3350118"/>
            <a:ext cx="7620000" cy="1815882"/>
          </a:xfrm>
          <a:prstGeom prst="rect">
            <a:avLst/>
          </a:prstGeom>
          <a:solidFill>
            <a:schemeClr val="tx1">
              <a:lumMod val="95000"/>
              <a:lumOff val="5000"/>
            </a:schemeClr>
          </a:solidFill>
        </p:spPr>
        <p:txBody>
          <a:bodyPr wrap="square" rtlCol="0">
            <a:spAutoFit/>
          </a:bodyPr>
          <a:lstStyle/>
          <a:p>
            <a:pPr marL="457200" indent="-457200">
              <a:buFont typeface="Arial" pitchFamily="34" charset="0"/>
              <a:buChar char="•"/>
            </a:pPr>
            <a:r>
              <a:rPr lang="en-US" sz="2800" b="1" dirty="0" smtClean="0">
                <a:solidFill>
                  <a:schemeClr val="bg1"/>
                </a:solidFill>
              </a:rPr>
              <a:t>Expensive</a:t>
            </a:r>
          </a:p>
          <a:p>
            <a:pPr marL="457200" indent="-457200">
              <a:buFont typeface="Arial" pitchFamily="34" charset="0"/>
              <a:buChar char="•"/>
            </a:pPr>
            <a:r>
              <a:rPr lang="en-US" sz="2800" b="1" dirty="0" smtClean="0">
                <a:solidFill>
                  <a:schemeClr val="bg1"/>
                </a:solidFill>
              </a:rPr>
              <a:t>Project could fail</a:t>
            </a:r>
          </a:p>
          <a:p>
            <a:pPr marL="457200" indent="-457200">
              <a:buFont typeface="Arial" pitchFamily="34" charset="0"/>
              <a:buChar char="•"/>
            </a:pPr>
            <a:r>
              <a:rPr lang="en-US" sz="2800" b="1" dirty="0" smtClean="0">
                <a:solidFill>
                  <a:schemeClr val="bg1"/>
                </a:solidFill>
              </a:rPr>
              <a:t>Classes might be skipped</a:t>
            </a:r>
          </a:p>
          <a:p>
            <a:pPr marL="457200" indent="-457200">
              <a:buFont typeface="Arial" pitchFamily="34" charset="0"/>
              <a:buChar char="•"/>
            </a:pPr>
            <a:r>
              <a:rPr lang="en-US" sz="2800" b="1" dirty="0" smtClean="0">
                <a:solidFill>
                  <a:schemeClr val="bg1"/>
                </a:solidFill>
              </a:rPr>
              <a:t>Students might get injured </a:t>
            </a:r>
          </a:p>
        </p:txBody>
      </p:sp>
    </p:spTree>
    <p:extLst>
      <p:ext uri="{BB962C8B-B14F-4D97-AF65-F5344CB8AC3E}">
        <p14:creationId xmlns:p14="http://schemas.microsoft.com/office/powerpoint/2010/main" val="1314082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970156">
            <a:off x="-536598" y="-797589"/>
            <a:ext cx="9298375" cy="3328521"/>
          </a:xfrm>
          <a:custGeom>
            <a:avLst/>
            <a:gdLst>
              <a:gd name="connsiteX0" fmla="*/ 0 w 6553200"/>
              <a:gd name="connsiteY0" fmla="*/ 0 h 3200400"/>
              <a:gd name="connsiteX1" fmla="*/ 6553200 w 6553200"/>
              <a:gd name="connsiteY1" fmla="*/ 0 h 3200400"/>
              <a:gd name="connsiteX2" fmla="*/ 6553200 w 6553200"/>
              <a:gd name="connsiteY2" fmla="*/ 3200400 h 3200400"/>
              <a:gd name="connsiteX3" fmla="*/ 0 w 6553200"/>
              <a:gd name="connsiteY3" fmla="*/ 3200400 h 3200400"/>
              <a:gd name="connsiteX4" fmla="*/ 0 w 6553200"/>
              <a:gd name="connsiteY4" fmla="*/ 0 h 3200400"/>
              <a:gd name="connsiteX0" fmla="*/ 2045279 w 6553200"/>
              <a:gd name="connsiteY0" fmla="*/ 960202 h 3200400"/>
              <a:gd name="connsiteX1" fmla="*/ 6553200 w 6553200"/>
              <a:gd name="connsiteY1" fmla="*/ 0 h 3200400"/>
              <a:gd name="connsiteX2" fmla="*/ 6553200 w 6553200"/>
              <a:gd name="connsiteY2" fmla="*/ 3200400 h 3200400"/>
              <a:gd name="connsiteX3" fmla="*/ 0 w 6553200"/>
              <a:gd name="connsiteY3" fmla="*/ 3200400 h 3200400"/>
              <a:gd name="connsiteX4" fmla="*/ 2045279 w 6553200"/>
              <a:gd name="connsiteY4" fmla="*/ 960202 h 3200400"/>
              <a:gd name="connsiteX0" fmla="*/ 1417852 w 6553200"/>
              <a:gd name="connsiteY0" fmla="*/ 190063 h 3200400"/>
              <a:gd name="connsiteX1" fmla="*/ 6553200 w 6553200"/>
              <a:gd name="connsiteY1" fmla="*/ 0 h 3200400"/>
              <a:gd name="connsiteX2" fmla="*/ 6553200 w 6553200"/>
              <a:gd name="connsiteY2" fmla="*/ 3200400 h 3200400"/>
              <a:gd name="connsiteX3" fmla="*/ 0 w 6553200"/>
              <a:gd name="connsiteY3" fmla="*/ 3200400 h 3200400"/>
              <a:gd name="connsiteX4" fmla="*/ 1417852 w 6553200"/>
              <a:gd name="connsiteY4" fmla="*/ 190063 h 3200400"/>
              <a:gd name="connsiteX0" fmla="*/ 1417852 w 6553200"/>
              <a:gd name="connsiteY0" fmla="*/ 190063 h 3200400"/>
              <a:gd name="connsiteX1" fmla="*/ 3150206 w 6553200"/>
              <a:gd name="connsiteY1" fmla="*/ 643310 h 3200400"/>
              <a:gd name="connsiteX2" fmla="*/ 6553200 w 6553200"/>
              <a:gd name="connsiteY2" fmla="*/ 0 h 3200400"/>
              <a:gd name="connsiteX3" fmla="*/ 6553200 w 6553200"/>
              <a:gd name="connsiteY3" fmla="*/ 3200400 h 3200400"/>
              <a:gd name="connsiteX4" fmla="*/ 0 w 6553200"/>
              <a:gd name="connsiteY4" fmla="*/ 3200400 h 3200400"/>
              <a:gd name="connsiteX5" fmla="*/ 1417852 w 6553200"/>
              <a:gd name="connsiteY5" fmla="*/ 190063 h 3200400"/>
              <a:gd name="connsiteX0" fmla="*/ 1417852 w 6692529"/>
              <a:gd name="connsiteY0" fmla="*/ 551 h 3010888"/>
              <a:gd name="connsiteX1" fmla="*/ 3150206 w 6692529"/>
              <a:gd name="connsiteY1" fmla="*/ 453798 h 3010888"/>
              <a:gd name="connsiteX2" fmla="*/ 6692529 w 6692529"/>
              <a:gd name="connsiteY2" fmla="*/ 940638 h 3010888"/>
              <a:gd name="connsiteX3" fmla="*/ 6553200 w 6692529"/>
              <a:gd name="connsiteY3" fmla="*/ 3010888 h 3010888"/>
              <a:gd name="connsiteX4" fmla="*/ 0 w 6692529"/>
              <a:gd name="connsiteY4" fmla="*/ 3010888 h 3010888"/>
              <a:gd name="connsiteX5" fmla="*/ 1417852 w 6692529"/>
              <a:gd name="connsiteY5" fmla="*/ 551 h 3010888"/>
              <a:gd name="connsiteX0" fmla="*/ 1417852 w 6692529"/>
              <a:gd name="connsiteY0" fmla="*/ 791 h 3011128"/>
              <a:gd name="connsiteX1" fmla="*/ 3338578 w 6692529"/>
              <a:gd name="connsiteY1" fmla="*/ 300042 h 3011128"/>
              <a:gd name="connsiteX2" fmla="*/ 6692529 w 6692529"/>
              <a:gd name="connsiteY2" fmla="*/ 940878 h 3011128"/>
              <a:gd name="connsiteX3" fmla="*/ 6553200 w 6692529"/>
              <a:gd name="connsiteY3" fmla="*/ 3011128 h 3011128"/>
              <a:gd name="connsiteX4" fmla="*/ 0 w 6692529"/>
              <a:gd name="connsiteY4" fmla="*/ 3011128 h 3011128"/>
              <a:gd name="connsiteX5" fmla="*/ 1417852 w 6692529"/>
              <a:gd name="connsiteY5" fmla="*/ 791 h 3011128"/>
              <a:gd name="connsiteX0" fmla="*/ 1417852 w 6692529"/>
              <a:gd name="connsiteY0" fmla="*/ 1229 h 3011566"/>
              <a:gd name="connsiteX1" fmla="*/ 3338578 w 6692529"/>
              <a:gd name="connsiteY1" fmla="*/ 300480 h 3011566"/>
              <a:gd name="connsiteX2" fmla="*/ 6692529 w 6692529"/>
              <a:gd name="connsiteY2" fmla="*/ 941316 h 3011566"/>
              <a:gd name="connsiteX3" fmla="*/ 6553200 w 6692529"/>
              <a:gd name="connsiteY3" fmla="*/ 3011566 h 3011566"/>
              <a:gd name="connsiteX4" fmla="*/ 0 w 6692529"/>
              <a:gd name="connsiteY4" fmla="*/ 3011566 h 3011566"/>
              <a:gd name="connsiteX5" fmla="*/ 1417852 w 6692529"/>
              <a:gd name="connsiteY5" fmla="*/ 1229 h 3011566"/>
              <a:gd name="connsiteX0" fmla="*/ 648331 w 5923008"/>
              <a:gd name="connsiteY0" fmla="*/ 1229 h 3328521"/>
              <a:gd name="connsiteX1" fmla="*/ 2569057 w 5923008"/>
              <a:gd name="connsiteY1" fmla="*/ 300480 h 3328521"/>
              <a:gd name="connsiteX2" fmla="*/ 5923008 w 5923008"/>
              <a:gd name="connsiteY2" fmla="*/ 941316 h 3328521"/>
              <a:gd name="connsiteX3" fmla="*/ 5783679 w 5923008"/>
              <a:gd name="connsiteY3" fmla="*/ 3011566 h 3328521"/>
              <a:gd name="connsiteX4" fmla="*/ 0 w 5923008"/>
              <a:gd name="connsiteY4" fmla="*/ 3328521 h 3328521"/>
              <a:gd name="connsiteX5" fmla="*/ 648331 w 5923008"/>
              <a:gd name="connsiteY5" fmla="*/ 1229 h 3328521"/>
              <a:gd name="connsiteX0" fmla="*/ 648331 w 9831383"/>
              <a:gd name="connsiteY0" fmla="*/ 1229 h 3328521"/>
              <a:gd name="connsiteX1" fmla="*/ 2569057 w 9831383"/>
              <a:gd name="connsiteY1" fmla="*/ 300480 h 3328521"/>
              <a:gd name="connsiteX2" fmla="*/ 5923008 w 9831383"/>
              <a:gd name="connsiteY2" fmla="*/ 941316 h 3328521"/>
              <a:gd name="connsiteX3" fmla="*/ 9831383 w 9831383"/>
              <a:gd name="connsiteY3" fmla="*/ 1712745 h 3328521"/>
              <a:gd name="connsiteX4" fmla="*/ 0 w 9831383"/>
              <a:gd name="connsiteY4" fmla="*/ 3328521 h 3328521"/>
              <a:gd name="connsiteX5" fmla="*/ 648331 w 9831383"/>
              <a:gd name="connsiteY5" fmla="*/ 1229 h 3328521"/>
              <a:gd name="connsiteX0" fmla="*/ 648331 w 9831383"/>
              <a:gd name="connsiteY0" fmla="*/ 1229 h 3328521"/>
              <a:gd name="connsiteX1" fmla="*/ 2569057 w 9831383"/>
              <a:gd name="connsiteY1" fmla="*/ 300480 h 3328521"/>
              <a:gd name="connsiteX2" fmla="*/ 5923008 w 9831383"/>
              <a:gd name="connsiteY2" fmla="*/ 941316 h 3328521"/>
              <a:gd name="connsiteX3" fmla="*/ 9831383 w 9831383"/>
              <a:gd name="connsiteY3" fmla="*/ 1712745 h 3328521"/>
              <a:gd name="connsiteX4" fmla="*/ 9301205 w 9831383"/>
              <a:gd name="connsiteY4" fmla="*/ 2942841 h 3328521"/>
              <a:gd name="connsiteX5" fmla="*/ 0 w 9831383"/>
              <a:gd name="connsiteY5" fmla="*/ 3328521 h 3328521"/>
              <a:gd name="connsiteX6" fmla="*/ 648331 w 9831383"/>
              <a:gd name="connsiteY6" fmla="*/ 1229 h 3328521"/>
              <a:gd name="connsiteX0" fmla="*/ 648331 w 9831383"/>
              <a:gd name="connsiteY0" fmla="*/ 1229 h 3328521"/>
              <a:gd name="connsiteX1" fmla="*/ 2569057 w 9831383"/>
              <a:gd name="connsiteY1" fmla="*/ 300480 h 3328521"/>
              <a:gd name="connsiteX2" fmla="*/ 5923008 w 9831383"/>
              <a:gd name="connsiteY2" fmla="*/ 941316 h 3328521"/>
              <a:gd name="connsiteX3" fmla="*/ 9831383 w 9831383"/>
              <a:gd name="connsiteY3" fmla="*/ 1712745 h 3328521"/>
              <a:gd name="connsiteX4" fmla="*/ 9301205 w 9831383"/>
              <a:gd name="connsiteY4" fmla="*/ 2942841 h 3328521"/>
              <a:gd name="connsiteX5" fmla="*/ 0 w 9831383"/>
              <a:gd name="connsiteY5" fmla="*/ 3328521 h 3328521"/>
              <a:gd name="connsiteX6" fmla="*/ 648331 w 9831383"/>
              <a:gd name="connsiteY6" fmla="*/ 1229 h 3328521"/>
              <a:gd name="connsiteX0" fmla="*/ 648331 w 10672811"/>
              <a:gd name="connsiteY0" fmla="*/ 1229 h 3328521"/>
              <a:gd name="connsiteX1" fmla="*/ 2569057 w 10672811"/>
              <a:gd name="connsiteY1" fmla="*/ 300480 h 3328521"/>
              <a:gd name="connsiteX2" fmla="*/ 5923008 w 10672811"/>
              <a:gd name="connsiteY2" fmla="*/ 941316 h 3328521"/>
              <a:gd name="connsiteX3" fmla="*/ 9831383 w 10672811"/>
              <a:gd name="connsiteY3" fmla="*/ 1712745 h 3328521"/>
              <a:gd name="connsiteX4" fmla="*/ 10658771 w 10672811"/>
              <a:gd name="connsiteY4" fmla="*/ 2438791 h 3328521"/>
              <a:gd name="connsiteX5" fmla="*/ 9301205 w 10672811"/>
              <a:gd name="connsiteY5" fmla="*/ 2942841 h 3328521"/>
              <a:gd name="connsiteX6" fmla="*/ 0 w 10672811"/>
              <a:gd name="connsiteY6" fmla="*/ 3328521 h 3328521"/>
              <a:gd name="connsiteX7" fmla="*/ 648331 w 10672811"/>
              <a:gd name="connsiteY7" fmla="*/ 1229 h 3328521"/>
              <a:gd name="connsiteX0" fmla="*/ 648331 w 10661738"/>
              <a:gd name="connsiteY0" fmla="*/ 1229 h 3328521"/>
              <a:gd name="connsiteX1" fmla="*/ 2569057 w 10661738"/>
              <a:gd name="connsiteY1" fmla="*/ 300480 h 3328521"/>
              <a:gd name="connsiteX2" fmla="*/ 5923008 w 10661738"/>
              <a:gd name="connsiteY2" fmla="*/ 941316 h 3328521"/>
              <a:gd name="connsiteX3" fmla="*/ 9831383 w 10661738"/>
              <a:gd name="connsiteY3" fmla="*/ 1712745 h 3328521"/>
              <a:gd name="connsiteX4" fmla="*/ 10647326 w 10661738"/>
              <a:gd name="connsiteY4" fmla="*/ 2422140 h 3328521"/>
              <a:gd name="connsiteX5" fmla="*/ 9301205 w 10661738"/>
              <a:gd name="connsiteY5" fmla="*/ 2942841 h 3328521"/>
              <a:gd name="connsiteX6" fmla="*/ 0 w 10661738"/>
              <a:gd name="connsiteY6" fmla="*/ 3328521 h 3328521"/>
              <a:gd name="connsiteX7" fmla="*/ 648331 w 10661738"/>
              <a:gd name="connsiteY7" fmla="*/ 1229 h 3328521"/>
              <a:gd name="connsiteX0" fmla="*/ 648331 w 10647326"/>
              <a:gd name="connsiteY0" fmla="*/ 1229 h 3328521"/>
              <a:gd name="connsiteX1" fmla="*/ 2569057 w 10647326"/>
              <a:gd name="connsiteY1" fmla="*/ 300480 h 3328521"/>
              <a:gd name="connsiteX2" fmla="*/ 5923008 w 10647326"/>
              <a:gd name="connsiteY2" fmla="*/ 941316 h 3328521"/>
              <a:gd name="connsiteX3" fmla="*/ 9831383 w 10647326"/>
              <a:gd name="connsiteY3" fmla="*/ 1712745 h 3328521"/>
              <a:gd name="connsiteX4" fmla="*/ 10647326 w 10647326"/>
              <a:gd name="connsiteY4" fmla="*/ 2422140 h 3328521"/>
              <a:gd name="connsiteX5" fmla="*/ 9301205 w 10647326"/>
              <a:gd name="connsiteY5" fmla="*/ 2942841 h 3328521"/>
              <a:gd name="connsiteX6" fmla="*/ 0 w 10647326"/>
              <a:gd name="connsiteY6" fmla="*/ 3328521 h 3328521"/>
              <a:gd name="connsiteX7" fmla="*/ 648331 w 10647326"/>
              <a:gd name="connsiteY7" fmla="*/ 1229 h 3328521"/>
              <a:gd name="connsiteX0" fmla="*/ 648331 w 10647326"/>
              <a:gd name="connsiteY0" fmla="*/ 1229 h 3328521"/>
              <a:gd name="connsiteX1" fmla="*/ 2569057 w 10647326"/>
              <a:gd name="connsiteY1" fmla="*/ 300480 h 3328521"/>
              <a:gd name="connsiteX2" fmla="*/ 5923008 w 10647326"/>
              <a:gd name="connsiteY2" fmla="*/ 941316 h 3328521"/>
              <a:gd name="connsiteX3" fmla="*/ 9831383 w 10647326"/>
              <a:gd name="connsiteY3" fmla="*/ 1712745 h 3328521"/>
              <a:gd name="connsiteX4" fmla="*/ 10647326 w 10647326"/>
              <a:gd name="connsiteY4" fmla="*/ 2422140 h 3328521"/>
              <a:gd name="connsiteX5" fmla="*/ 9301205 w 10647326"/>
              <a:gd name="connsiteY5" fmla="*/ 2942841 h 3328521"/>
              <a:gd name="connsiteX6" fmla="*/ 0 w 10647326"/>
              <a:gd name="connsiteY6" fmla="*/ 3328521 h 3328521"/>
              <a:gd name="connsiteX7" fmla="*/ 648331 w 10647326"/>
              <a:gd name="connsiteY7" fmla="*/ 1229 h 3328521"/>
              <a:gd name="connsiteX0" fmla="*/ 648331 w 9948103"/>
              <a:gd name="connsiteY0" fmla="*/ 1229 h 3328521"/>
              <a:gd name="connsiteX1" fmla="*/ 2569057 w 9948103"/>
              <a:gd name="connsiteY1" fmla="*/ 300480 h 3328521"/>
              <a:gd name="connsiteX2" fmla="*/ 5923008 w 9948103"/>
              <a:gd name="connsiteY2" fmla="*/ 941316 h 3328521"/>
              <a:gd name="connsiteX3" fmla="*/ 9831383 w 9948103"/>
              <a:gd name="connsiteY3" fmla="*/ 1712745 h 3328521"/>
              <a:gd name="connsiteX4" fmla="*/ 9755502 w 9948103"/>
              <a:gd name="connsiteY4" fmla="*/ 2373138 h 3328521"/>
              <a:gd name="connsiteX5" fmla="*/ 9301205 w 9948103"/>
              <a:gd name="connsiteY5" fmla="*/ 2942841 h 3328521"/>
              <a:gd name="connsiteX6" fmla="*/ 0 w 9948103"/>
              <a:gd name="connsiteY6" fmla="*/ 3328521 h 3328521"/>
              <a:gd name="connsiteX7" fmla="*/ 648331 w 9948103"/>
              <a:gd name="connsiteY7" fmla="*/ 1229 h 3328521"/>
              <a:gd name="connsiteX0" fmla="*/ 648331 w 9918768"/>
              <a:gd name="connsiteY0" fmla="*/ 1229 h 3328521"/>
              <a:gd name="connsiteX1" fmla="*/ 2569057 w 9918768"/>
              <a:gd name="connsiteY1" fmla="*/ 300480 h 3328521"/>
              <a:gd name="connsiteX2" fmla="*/ 5923008 w 9918768"/>
              <a:gd name="connsiteY2" fmla="*/ 941316 h 3328521"/>
              <a:gd name="connsiteX3" fmla="*/ 9831383 w 9918768"/>
              <a:gd name="connsiteY3" fmla="*/ 1712745 h 3328521"/>
              <a:gd name="connsiteX4" fmla="*/ 9044241 w 9918768"/>
              <a:gd name="connsiteY4" fmla="*/ 2212286 h 3328521"/>
              <a:gd name="connsiteX5" fmla="*/ 9301205 w 9918768"/>
              <a:gd name="connsiteY5" fmla="*/ 2942841 h 3328521"/>
              <a:gd name="connsiteX6" fmla="*/ 0 w 9918768"/>
              <a:gd name="connsiteY6" fmla="*/ 3328521 h 3328521"/>
              <a:gd name="connsiteX7" fmla="*/ 648331 w 9918768"/>
              <a:gd name="connsiteY7" fmla="*/ 1229 h 3328521"/>
              <a:gd name="connsiteX0" fmla="*/ 648331 w 9798037"/>
              <a:gd name="connsiteY0" fmla="*/ 1229 h 3328521"/>
              <a:gd name="connsiteX1" fmla="*/ 2569057 w 9798037"/>
              <a:gd name="connsiteY1" fmla="*/ 300480 h 3328521"/>
              <a:gd name="connsiteX2" fmla="*/ 5923008 w 9798037"/>
              <a:gd name="connsiteY2" fmla="*/ 941316 h 3328521"/>
              <a:gd name="connsiteX3" fmla="*/ 9185158 w 9798037"/>
              <a:gd name="connsiteY3" fmla="*/ 1593004 h 3328521"/>
              <a:gd name="connsiteX4" fmla="*/ 9044241 w 9798037"/>
              <a:gd name="connsiteY4" fmla="*/ 2212286 h 3328521"/>
              <a:gd name="connsiteX5" fmla="*/ 9301205 w 9798037"/>
              <a:gd name="connsiteY5" fmla="*/ 2942841 h 3328521"/>
              <a:gd name="connsiteX6" fmla="*/ 0 w 9798037"/>
              <a:gd name="connsiteY6" fmla="*/ 3328521 h 3328521"/>
              <a:gd name="connsiteX7" fmla="*/ 648331 w 9798037"/>
              <a:gd name="connsiteY7" fmla="*/ 1229 h 3328521"/>
              <a:gd name="connsiteX0" fmla="*/ 648331 w 9298375"/>
              <a:gd name="connsiteY0" fmla="*/ 1229 h 3328521"/>
              <a:gd name="connsiteX1" fmla="*/ 2569057 w 9298375"/>
              <a:gd name="connsiteY1" fmla="*/ 300480 h 3328521"/>
              <a:gd name="connsiteX2" fmla="*/ 5923008 w 9298375"/>
              <a:gd name="connsiteY2" fmla="*/ 941316 h 3328521"/>
              <a:gd name="connsiteX3" fmla="*/ 9185158 w 9298375"/>
              <a:gd name="connsiteY3" fmla="*/ 1593004 h 3328521"/>
              <a:gd name="connsiteX4" fmla="*/ 9044241 w 9298375"/>
              <a:gd name="connsiteY4" fmla="*/ 2212286 h 3328521"/>
              <a:gd name="connsiteX5" fmla="*/ 8670598 w 9298375"/>
              <a:gd name="connsiteY5" fmla="*/ 2738810 h 3328521"/>
              <a:gd name="connsiteX6" fmla="*/ 0 w 9298375"/>
              <a:gd name="connsiteY6" fmla="*/ 3328521 h 3328521"/>
              <a:gd name="connsiteX7" fmla="*/ 648331 w 9298375"/>
              <a:gd name="connsiteY7" fmla="*/ 1229 h 332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8375" h="3328521">
                <a:moveTo>
                  <a:pt x="648331" y="1229"/>
                </a:moveTo>
                <a:cubicBezTo>
                  <a:pt x="1247654" y="-18005"/>
                  <a:pt x="1993161" y="193279"/>
                  <a:pt x="2569057" y="300480"/>
                </a:cubicBezTo>
                <a:lnTo>
                  <a:pt x="5923008" y="941316"/>
                </a:lnTo>
                <a:lnTo>
                  <a:pt x="9185158" y="1593004"/>
                </a:lnTo>
                <a:cubicBezTo>
                  <a:pt x="9765896" y="1791831"/>
                  <a:pt x="7864077" y="1873937"/>
                  <a:pt x="9044241" y="2212286"/>
                </a:cubicBezTo>
                <a:cubicBezTo>
                  <a:pt x="8143138" y="2412015"/>
                  <a:pt x="10238503" y="2539769"/>
                  <a:pt x="8670598" y="2738810"/>
                </a:cubicBezTo>
                <a:lnTo>
                  <a:pt x="0" y="3328521"/>
                </a:lnTo>
                <a:lnTo>
                  <a:pt x="648331" y="1229"/>
                </a:ln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rot="21032219">
            <a:off x="60912" y="443106"/>
            <a:ext cx="5943600" cy="923330"/>
          </a:xfrm>
          <a:prstGeom prst="rect">
            <a:avLst/>
          </a:prstGeom>
          <a:noFill/>
        </p:spPr>
        <p:txBody>
          <a:bodyPr wrap="square" rtlCol="0">
            <a:spAutoFit/>
          </a:bodyPr>
          <a:lstStyle/>
          <a:p>
            <a:r>
              <a:rPr lang="en-US" sz="5400" b="1" dirty="0" smtClean="0">
                <a:solidFill>
                  <a:schemeClr val="bg1"/>
                </a:solidFill>
              </a:rPr>
              <a:t>More PE</a:t>
            </a:r>
            <a:endParaRPr lang="en-US" sz="5400" b="1" dirty="0">
              <a:solidFill>
                <a:schemeClr val="bg1"/>
              </a:solidFill>
            </a:endParaRPr>
          </a:p>
        </p:txBody>
      </p:sp>
      <p:sp>
        <p:nvSpPr>
          <p:cNvPr id="6" name="TextBox 5"/>
          <p:cNvSpPr txBox="1"/>
          <p:nvPr/>
        </p:nvSpPr>
        <p:spPr>
          <a:xfrm>
            <a:off x="-76200" y="3350118"/>
            <a:ext cx="7620000" cy="2246769"/>
          </a:xfrm>
          <a:prstGeom prst="rect">
            <a:avLst/>
          </a:prstGeom>
          <a:solidFill>
            <a:schemeClr val="tx1">
              <a:lumMod val="95000"/>
              <a:lumOff val="5000"/>
            </a:schemeClr>
          </a:solidFill>
        </p:spPr>
        <p:txBody>
          <a:bodyPr wrap="square" rtlCol="0">
            <a:spAutoFit/>
          </a:bodyPr>
          <a:lstStyle/>
          <a:p>
            <a:r>
              <a:rPr lang="en-US" sz="2800" b="1" dirty="0" smtClean="0">
                <a:solidFill>
                  <a:schemeClr val="bg1"/>
                </a:solidFill>
              </a:rPr>
              <a:t>Gym will be an option for PE. PE should be optional and not forced, for those who want PE they can take PE instead of the less important classes such as art, vocational, etc… and be every day of the week .</a:t>
            </a:r>
          </a:p>
        </p:txBody>
      </p:sp>
    </p:spTree>
    <p:extLst>
      <p:ext uri="{BB962C8B-B14F-4D97-AF65-F5344CB8AC3E}">
        <p14:creationId xmlns:p14="http://schemas.microsoft.com/office/powerpoint/2010/main" val="4078856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353</Words>
  <Application>Microsoft Office PowerPoint</Application>
  <PresentationFormat>On-screen Show (4:3)</PresentationFormat>
  <Paragraphs>33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GYM &amp; 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GYM &amp; PE</dc:title>
  <dc:creator>DELL</dc:creator>
  <cp:lastModifiedBy>DELL</cp:lastModifiedBy>
  <cp:revision>6</cp:revision>
  <dcterms:created xsi:type="dcterms:W3CDTF">2023-03-05T08:45:44Z</dcterms:created>
  <dcterms:modified xsi:type="dcterms:W3CDTF">2023-03-05T09:45:54Z</dcterms:modified>
</cp:coreProperties>
</file>