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672"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4A14F1-E2D2-4D6E-9E13-429E655B4206}" type="datetimeFigureOut">
              <a:rPr lang="en-US" smtClean="0"/>
              <a:t>3/5/2023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49A4CD-732F-449D-BE20-174349D5DEF8}" type="slidenum">
              <a:rPr lang="en-US" smtClean="0"/>
              <a:t>‹#›</a:t>
            </a:fld>
            <a:endParaRPr lang="en-US"/>
          </a:p>
        </p:txBody>
      </p:sp>
    </p:spTree>
    <p:extLst>
      <p:ext uri="{BB962C8B-B14F-4D97-AF65-F5344CB8AC3E}">
        <p14:creationId xmlns:p14="http://schemas.microsoft.com/office/powerpoint/2010/main" val="1262773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49A4CD-732F-449D-BE20-174349D5DEF8}" type="slidenum">
              <a:rPr lang="en-US" smtClean="0"/>
              <a:t>1</a:t>
            </a:fld>
            <a:endParaRPr lang="en-US"/>
          </a:p>
        </p:txBody>
      </p:sp>
    </p:spTree>
    <p:extLst>
      <p:ext uri="{BB962C8B-B14F-4D97-AF65-F5344CB8AC3E}">
        <p14:creationId xmlns:p14="http://schemas.microsoft.com/office/powerpoint/2010/main" val="31649113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05D49B90-12E8-4A95-8CCC-3DBD605E1F80}" type="datetimeFigureOut">
              <a:rPr lang="en-US" smtClean="0"/>
              <a:t>3/5/2023</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967459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D49B90-12E8-4A95-8CCC-3DBD605E1F80}"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458378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D49B90-12E8-4A95-8CCC-3DBD605E1F80}"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060148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D49B90-12E8-4A95-8CCC-3DBD605E1F80}"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46706-A4A4-4F0E-B52C-B912073ADC14}"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6127642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D49B90-12E8-4A95-8CCC-3DBD605E1F80}"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23518152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05D49B90-12E8-4A95-8CCC-3DBD605E1F80}" type="datetimeFigureOut">
              <a:rPr lang="en-US" smtClean="0"/>
              <a:t>3/5/2023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41481869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05D49B90-12E8-4A95-8CCC-3DBD605E1F80}" type="datetimeFigureOut">
              <a:rPr lang="en-US" smtClean="0"/>
              <a:t>3/5/2023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6773650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D49B90-12E8-4A95-8CCC-3DBD605E1F80}"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2398126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D49B90-12E8-4A95-8CCC-3DBD605E1F80}"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04545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D49B90-12E8-4A95-8CCC-3DBD605E1F80}"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113982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5D49B90-12E8-4A95-8CCC-3DBD605E1F80}" type="datetimeFigureOut">
              <a:rPr lang="en-US" smtClean="0"/>
              <a:t>3/5/2023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312700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D49B90-12E8-4A95-8CCC-3DBD605E1F80}"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661244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D49B90-12E8-4A95-8CCC-3DBD605E1F80}" type="datetimeFigureOut">
              <a:rPr lang="en-US" smtClean="0"/>
              <a:t>3/5/2023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2897293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D49B90-12E8-4A95-8CCC-3DBD605E1F80}" type="datetimeFigureOut">
              <a:rPr lang="en-US" smtClean="0"/>
              <a:t>3/5/2023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920571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D49B90-12E8-4A95-8CCC-3DBD605E1F80}" type="datetimeFigureOut">
              <a:rPr lang="en-US" smtClean="0"/>
              <a:t>3/5/2023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1488138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D49B90-12E8-4A95-8CCC-3DBD605E1F80}"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684621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D49B90-12E8-4A95-8CCC-3DBD605E1F80}" type="datetimeFigureOut">
              <a:rPr lang="en-US" smtClean="0"/>
              <a:t>3/5/2023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09618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5D49B90-12E8-4A95-8CCC-3DBD605E1F80}" type="datetimeFigureOut">
              <a:rPr lang="en-US" smtClean="0"/>
              <a:t>3/5/2023</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646706-A4A4-4F0E-B52C-B912073ADC14}" type="slidenum">
              <a:rPr lang="en-US" smtClean="0"/>
              <a:t>‹#›</a:t>
            </a:fld>
            <a:endParaRPr lang="en-US"/>
          </a:p>
        </p:txBody>
      </p:sp>
    </p:spTree>
    <p:extLst>
      <p:ext uri="{BB962C8B-B14F-4D97-AF65-F5344CB8AC3E}">
        <p14:creationId xmlns:p14="http://schemas.microsoft.com/office/powerpoint/2010/main" val="15122157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EBC4F-9415-4A91-A788-B3A5615E3720}"/>
              </a:ext>
            </a:extLst>
          </p:cNvPr>
          <p:cNvSpPr>
            <a:spLocks noGrp="1"/>
          </p:cNvSpPr>
          <p:nvPr>
            <p:ph type="ctrTitle"/>
          </p:nvPr>
        </p:nvSpPr>
        <p:spPr>
          <a:xfrm>
            <a:off x="1876424" y="1122363"/>
            <a:ext cx="8791575" cy="861182"/>
          </a:xfrm>
        </p:spPr>
        <p:txBody>
          <a:bodyPr/>
          <a:lstStyle/>
          <a:p>
            <a:pPr algn="ctr"/>
            <a:r>
              <a:rPr lang="en-US" dirty="0"/>
              <a:t>Create your Business Plan </a:t>
            </a:r>
          </a:p>
        </p:txBody>
      </p:sp>
      <p:sp>
        <p:nvSpPr>
          <p:cNvPr id="3" name="Subtitle 2">
            <a:extLst>
              <a:ext uri="{FF2B5EF4-FFF2-40B4-BE49-F238E27FC236}">
                <a16:creationId xmlns:a16="http://schemas.microsoft.com/office/drawing/2014/main" id="{B9E86E37-F55A-4C33-A408-4169F3CD56EE}"/>
              </a:ext>
            </a:extLst>
          </p:cNvPr>
          <p:cNvSpPr>
            <a:spLocks noGrp="1"/>
          </p:cNvSpPr>
          <p:nvPr>
            <p:ph type="subTitle" idx="1"/>
          </p:nvPr>
        </p:nvSpPr>
        <p:spPr>
          <a:xfrm>
            <a:off x="1876424" y="1937825"/>
            <a:ext cx="8791575" cy="4023360"/>
          </a:xfrm>
        </p:spPr>
        <p:txBody>
          <a:bodyPr>
            <a:normAutofit/>
          </a:bodyPr>
          <a:lstStyle/>
          <a:p>
            <a:pPr algn="ctr"/>
            <a:r>
              <a:rPr lang="en-US" dirty="0">
                <a:solidFill>
                  <a:schemeClr val="tx1"/>
                </a:solidFill>
              </a:rPr>
              <a:t>and see how big dreams can be turned into reality.</a:t>
            </a:r>
          </a:p>
          <a:p>
            <a:pPr algn="ctr"/>
            <a:endParaRPr lang="en-US" dirty="0">
              <a:solidFill>
                <a:schemeClr val="tx1"/>
              </a:solidFill>
            </a:endParaRPr>
          </a:p>
          <a:p>
            <a:r>
              <a:rPr lang="en-US" dirty="0">
                <a:solidFill>
                  <a:schemeClr val="bg1"/>
                </a:solidFill>
              </a:rPr>
              <a:t>create a well- completed business plan for a company you admire  that convey information clearly and Accurately. use the template (next slide) to Help you creating your business plan. </a:t>
            </a:r>
          </a:p>
          <a:p>
            <a:endParaRPr lang="en-US" dirty="0"/>
          </a:p>
          <a:p>
            <a:pPr algn="ctr"/>
            <a:r>
              <a:rPr lang="en-US" dirty="0">
                <a:solidFill>
                  <a:schemeClr val="tx1"/>
                </a:solidFill>
              </a:rPr>
              <a:t>Always Remember :</a:t>
            </a:r>
          </a:p>
          <a:p>
            <a:pPr algn="ctr"/>
            <a:r>
              <a:rPr lang="en-US" dirty="0">
                <a:solidFill>
                  <a:schemeClr val="tx1"/>
                </a:solidFill>
              </a:rPr>
              <a:t>the better your plan IS—the more successful your business WELL BE!</a:t>
            </a:r>
          </a:p>
        </p:txBody>
      </p:sp>
    </p:spTree>
    <p:extLst>
      <p:ext uri="{BB962C8B-B14F-4D97-AF65-F5344CB8AC3E}">
        <p14:creationId xmlns:p14="http://schemas.microsoft.com/office/powerpoint/2010/main" val="3436348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le 21">
            <a:extLst>
              <a:ext uri="{FF2B5EF4-FFF2-40B4-BE49-F238E27FC236}">
                <a16:creationId xmlns:a16="http://schemas.microsoft.com/office/drawing/2014/main" id="{20023D33-D64D-41A4-85CF-34FF0BBD9C76}"/>
              </a:ext>
            </a:extLst>
          </p:cNvPr>
          <p:cNvGraphicFramePr>
            <a:graphicFrameLocks noGrp="1"/>
          </p:cNvGraphicFramePr>
          <p:nvPr>
            <p:extLst>
              <p:ext uri="{D42A27DB-BD31-4B8C-83A1-F6EECF244321}">
                <p14:modId xmlns:p14="http://schemas.microsoft.com/office/powerpoint/2010/main" val="4053866111"/>
              </p:ext>
            </p:extLst>
          </p:nvPr>
        </p:nvGraphicFramePr>
        <p:xfrm>
          <a:off x="1863188" y="0"/>
          <a:ext cx="8128000" cy="6669091"/>
        </p:xfrm>
        <a:graphic>
          <a:graphicData uri="http://schemas.openxmlformats.org/drawingml/2006/table">
            <a:tbl>
              <a:tblPr firstRow="1" bandRow="1">
                <a:tableStyleId>{7DF18680-E054-41AD-8BC1-D1AEF772440D}</a:tableStyleId>
              </a:tblPr>
              <a:tblGrid>
                <a:gridCol w="4064000">
                  <a:extLst>
                    <a:ext uri="{9D8B030D-6E8A-4147-A177-3AD203B41FA5}">
                      <a16:colId xmlns:a16="http://schemas.microsoft.com/office/drawing/2014/main" val="4294404408"/>
                    </a:ext>
                  </a:extLst>
                </a:gridCol>
                <a:gridCol w="4064000">
                  <a:extLst>
                    <a:ext uri="{9D8B030D-6E8A-4147-A177-3AD203B41FA5}">
                      <a16:colId xmlns:a16="http://schemas.microsoft.com/office/drawing/2014/main" val="1941912525"/>
                    </a:ext>
                  </a:extLst>
                </a:gridCol>
              </a:tblGrid>
              <a:tr h="658669">
                <a:tc gridSpan="2">
                  <a:txBody>
                    <a:bodyPr/>
                    <a:lstStyle/>
                    <a:p>
                      <a:pPr algn="ctr"/>
                      <a:r>
                        <a:rPr lang="en-US" sz="4000" dirty="0"/>
                        <a:t>My Business Plan </a:t>
                      </a:r>
                    </a:p>
                  </a:txBody>
                  <a:tcPr/>
                </a:tc>
                <a:tc hMerge="1">
                  <a:txBody>
                    <a:bodyPr/>
                    <a:lstStyle/>
                    <a:p>
                      <a:endParaRPr lang="en-US" dirty="0"/>
                    </a:p>
                  </a:txBody>
                  <a:tcPr/>
                </a:tc>
                <a:extLst>
                  <a:ext uri="{0D108BD9-81ED-4DB2-BD59-A6C34878D82A}">
                    <a16:rowId xmlns:a16="http://schemas.microsoft.com/office/drawing/2014/main" val="668659536"/>
                  </a:ext>
                </a:extLst>
              </a:tr>
              <a:tr h="15464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mn-lt"/>
                          <a:ea typeface="+mn-ea"/>
                          <a:cs typeface="+mn-cs"/>
                        </a:rPr>
                        <a:t>Business idea (Description &amp;Name)</a:t>
                      </a:r>
                      <a:endParaRPr lang="en-US" sz="18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effectLst/>
                        <a:latin typeface="+mn-lt"/>
                        <a:ea typeface="+mn-ea"/>
                        <a:cs typeface="+mn-cs"/>
                      </a:endParaRPr>
                    </a:p>
                    <a:p>
                      <a:endParaRPr lang="en-US" dirty="0"/>
                    </a:p>
                  </a:txBody>
                  <a:tcPr/>
                </a:tc>
                <a:tc>
                  <a:txBody>
                    <a:bodyPr/>
                    <a:lstStyle/>
                    <a:p>
                      <a:r>
                        <a:rPr lang="en-US" sz="1400" b="1" kern="1200" dirty="0">
                          <a:solidFill>
                            <a:schemeClr val="dk1"/>
                          </a:solidFill>
                          <a:effectLst/>
                          <a:latin typeface="+mn-lt"/>
                          <a:ea typeface="+mn-ea"/>
                          <a:cs typeface="+mn-cs"/>
                        </a:rPr>
                        <a:t>The restaurants name is going to be </a:t>
                      </a:r>
                      <a:r>
                        <a:rPr lang="en-US" sz="1400" b="1" kern="1200" dirty="0" err="1">
                          <a:solidFill>
                            <a:schemeClr val="dk1"/>
                          </a:solidFill>
                          <a:effectLst/>
                          <a:latin typeface="+mn-lt"/>
                          <a:ea typeface="+mn-ea"/>
                          <a:cs typeface="+mn-cs"/>
                        </a:rPr>
                        <a:t>sunnas</a:t>
                      </a:r>
                      <a:r>
                        <a:rPr lang="en-US" sz="1400" b="1" kern="1200" dirty="0">
                          <a:solidFill>
                            <a:schemeClr val="dk1"/>
                          </a:solidFill>
                          <a:effectLst/>
                          <a:latin typeface="+mn-lt"/>
                          <a:ea typeface="+mn-ea"/>
                          <a:cs typeface="+mn-cs"/>
                        </a:rPr>
                        <a:t> restaurant, it sells fast food with desert so it sells goods. People would want to buy from this restaurant because when you buy fast food you will get dessert for free, my business name is my family name  </a:t>
                      </a:r>
                      <a:endParaRPr lang="en-US" sz="1400" kern="1200" dirty="0">
                        <a:solidFill>
                          <a:schemeClr val="dk1"/>
                        </a:solidFill>
                        <a:effectLst/>
                        <a:latin typeface="+mn-lt"/>
                        <a:ea typeface="+mn-ea"/>
                        <a:cs typeface="+mn-cs"/>
                      </a:endParaRPr>
                    </a:p>
                    <a:p>
                      <a:endParaRPr lang="en-US" dirty="0"/>
                    </a:p>
                  </a:txBody>
                  <a:tcPr/>
                </a:tc>
                <a:extLst>
                  <a:ext uri="{0D108BD9-81ED-4DB2-BD59-A6C34878D82A}">
                    <a16:rowId xmlns:a16="http://schemas.microsoft.com/office/drawing/2014/main" val="2364327500"/>
                  </a:ext>
                </a:extLst>
              </a:tr>
              <a:tr h="13459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mn-lt"/>
                          <a:ea typeface="+mn-ea"/>
                          <a:cs typeface="+mn-cs"/>
                        </a:rPr>
                        <a:t>Target market &amp; Demographics</a:t>
                      </a:r>
                      <a:endParaRPr lang="en-US" dirty="0"/>
                    </a:p>
                  </a:txBody>
                  <a:tcPr/>
                </a:tc>
                <a:tc>
                  <a:txBody>
                    <a:bodyPr/>
                    <a:lstStyle/>
                    <a:p>
                      <a:r>
                        <a:rPr lang="en-US" sz="1400" dirty="0"/>
                        <a:t>my customers will be from any age but mostly kids, my competitors will probably be </a:t>
                      </a:r>
                      <a:r>
                        <a:rPr lang="en-US" sz="1400" dirty="0" err="1"/>
                        <a:t>mcdonalds</a:t>
                      </a:r>
                      <a:r>
                        <a:rPr lang="en-US" sz="1400" dirty="0"/>
                        <a:t> and burger king. It will be in almost every country, the food can be eaten in the restaurant or takeaway </a:t>
                      </a:r>
                    </a:p>
                  </a:txBody>
                  <a:tcPr/>
                </a:tc>
                <a:extLst>
                  <a:ext uri="{0D108BD9-81ED-4DB2-BD59-A6C34878D82A}">
                    <a16:rowId xmlns:a16="http://schemas.microsoft.com/office/drawing/2014/main" val="363040005"/>
                  </a:ext>
                </a:extLst>
              </a:tr>
              <a:tr h="11455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mn-lt"/>
                          <a:ea typeface="+mn-ea"/>
                          <a:cs typeface="+mn-cs"/>
                        </a:rPr>
                        <a:t>Financial Information</a:t>
                      </a:r>
                      <a:endParaRPr lang="en-US" sz="1800" kern="1200" dirty="0">
                        <a:solidFill>
                          <a:schemeClr val="dk1"/>
                        </a:solidFill>
                        <a:effectLst/>
                        <a:latin typeface="+mn-lt"/>
                        <a:ea typeface="+mn-ea"/>
                        <a:cs typeface="+mn-cs"/>
                      </a:endParaRPr>
                    </a:p>
                    <a:p>
                      <a:endParaRPr lang="en-US" dirty="0"/>
                    </a:p>
                  </a:txBody>
                  <a:tcPr/>
                </a:tc>
                <a:tc>
                  <a:txBody>
                    <a:bodyPr/>
                    <a:lstStyle/>
                    <a:p>
                      <a:r>
                        <a:rPr lang="en-US" sz="1400" b="1" kern="1200" dirty="0">
                          <a:solidFill>
                            <a:schemeClr val="dk1"/>
                          </a:solidFill>
                          <a:effectLst/>
                          <a:latin typeface="+mn-lt"/>
                          <a:ea typeface="+mn-ea"/>
                          <a:cs typeface="+mn-cs"/>
                        </a:rPr>
                        <a:t>My capital will be my own money, I will charge a bit less than my competitors </a:t>
                      </a:r>
                    </a:p>
                    <a:p>
                      <a:r>
                        <a:rPr lang="en-US" sz="1400" b="1" kern="1200" dirty="0">
                          <a:solidFill>
                            <a:schemeClr val="dk1"/>
                          </a:solidFill>
                          <a:effectLst/>
                          <a:latin typeface="+mn-lt"/>
                          <a:ea typeface="+mn-ea"/>
                          <a:cs typeface="+mn-cs"/>
                        </a:rPr>
                        <a:t>My profit price will be 45,000(selling price)-30,000(total cost)=15,000</a:t>
                      </a:r>
                    </a:p>
                    <a:p>
                      <a:endParaRPr lang="en-US" dirty="0"/>
                    </a:p>
                  </a:txBody>
                  <a:tcPr/>
                </a:tc>
                <a:extLst>
                  <a:ext uri="{0D108BD9-81ED-4DB2-BD59-A6C34878D82A}">
                    <a16:rowId xmlns:a16="http://schemas.microsoft.com/office/drawing/2014/main" val="1633940381"/>
                  </a:ext>
                </a:extLst>
              </a:tr>
              <a:tr h="60139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mn-lt"/>
                          <a:ea typeface="+mn-ea"/>
                          <a:cs typeface="+mn-cs"/>
                        </a:rPr>
                        <a:t>Owners Details</a:t>
                      </a:r>
                      <a:endParaRPr lang="en-US" sz="1800" kern="1200" dirty="0">
                        <a:solidFill>
                          <a:schemeClr val="dk1"/>
                        </a:solidFill>
                        <a:effectLst/>
                        <a:latin typeface="+mn-lt"/>
                        <a:ea typeface="+mn-ea"/>
                        <a:cs typeface="+mn-cs"/>
                      </a:endParaRPr>
                    </a:p>
                    <a:p>
                      <a:r>
                        <a:rPr lang="en-US" dirty="0"/>
                        <a:t>I will work with my friend, we will be the owners of this business </a:t>
                      </a:r>
                    </a:p>
                  </a:txBody>
                  <a:tcPr/>
                </a:tc>
                <a:tc hMerge="1">
                  <a:txBody>
                    <a:bodyPr/>
                    <a:lstStyle/>
                    <a:p>
                      <a:endParaRPr lang="en-US" dirty="0"/>
                    </a:p>
                  </a:txBody>
                  <a:tcPr/>
                </a:tc>
                <a:extLst>
                  <a:ext uri="{0D108BD9-81ED-4DB2-BD59-A6C34878D82A}">
                    <a16:rowId xmlns:a16="http://schemas.microsoft.com/office/drawing/2014/main" val="3356574447"/>
                  </a:ext>
                </a:extLst>
              </a:tr>
              <a:tr h="1116874">
                <a:tc gridSpan="2">
                  <a:txBody>
                    <a:bodyPr/>
                    <a:lstStyle/>
                    <a:p>
                      <a:r>
                        <a:rPr lang="en-US" sz="1800" kern="1200" dirty="0">
                          <a:solidFill>
                            <a:schemeClr val="dk1"/>
                          </a:solidFill>
                          <a:effectLst/>
                          <a:latin typeface="+mn-lt"/>
                          <a:ea typeface="+mn-ea"/>
                          <a:cs typeface="+mn-cs"/>
                        </a:rPr>
                        <a:t> </a:t>
                      </a:r>
                    </a:p>
                    <a:p>
                      <a:r>
                        <a:rPr lang="en-US" dirty="0"/>
                        <a:t>If I get the estimated profit I will invest 50% in the business</a:t>
                      </a:r>
                      <a:r>
                        <a:rPr lang="en-US"/>
                        <a:t>, save 30% and use 20%</a:t>
                      </a:r>
                      <a:endParaRPr lang="en-US" dirty="0"/>
                    </a:p>
                  </a:txBody>
                  <a:tcPr/>
                </a:tc>
                <a:tc hMerge="1">
                  <a:txBody>
                    <a:bodyPr/>
                    <a:lstStyle/>
                    <a:p>
                      <a:endParaRPr lang="en-US"/>
                    </a:p>
                  </a:txBody>
                  <a:tcPr/>
                </a:tc>
                <a:extLst>
                  <a:ext uri="{0D108BD9-81ED-4DB2-BD59-A6C34878D82A}">
                    <a16:rowId xmlns:a16="http://schemas.microsoft.com/office/drawing/2014/main" val="1014270592"/>
                  </a:ext>
                </a:extLst>
              </a:tr>
            </a:tbl>
          </a:graphicData>
        </a:graphic>
      </p:graphicFrame>
      <p:pic>
        <p:nvPicPr>
          <p:cNvPr id="25" name="Picture 24" descr="C:\Users\y.qaddoumi\AppData\Local\Microsoft\Windows\INetCache\Content.MSO\83A652B5.tmp">
            <a:extLst>
              <a:ext uri="{FF2B5EF4-FFF2-40B4-BE49-F238E27FC236}">
                <a16:creationId xmlns:a16="http://schemas.microsoft.com/office/drawing/2014/main" id="{FFD9E7EE-A464-4D30-88C1-EBF9EFCA767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991188" y="5676265"/>
            <a:ext cx="1164492" cy="1151255"/>
          </a:xfrm>
          <a:prstGeom prst="rect">
            <a:avLst/>
          </a:prstGeom>
          <a:noFill/>
          <a:ln>
            <a:noFill/>
          </a:ln>
        </p:spPr>
      </p:pic>
    </p:spTree>
    <p:extLst>
      <p:ext uri="{BB962C8B-B14F-4D97-AF65-F5344CB8AC3E}">
        <p14:creationId xmlns:p14="http://schemas.microsoft.com/office/powerpoint/2010/main" val="2949747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277FB-658F-472C-BA7F-A87FFA5E1F8C}"/>
              </a:ext>
            </a:extLst>
          </p:cNvPr>
          <p:cNvSpPr>
            <a:spLocks noGrp="1"/>
          </p:cNvSpPr>
          <p:nvPr>
            <p:ph type="title"/>
          </p:nvPr>
        </p:nvSpPr>
        <p:spPr>
          <a:xfrm>
            <a:off x="1141413" y="618517"/>
            <a:ext cx="9905998" cy="4825679"/>
          </a:xfrm>
        </p:spPr>
        <p:txBody>
          <a:bodyPr/>
          <a:lstStyle/>
          <a:p>
            <a:pPr algn="ctr"/>
            <a:br>
              <a:rPr lang="en-US" dirty="0"/>
            </a:br>
            <a:r>
              <a:rPr lang="en-US" sz="4800" dirty="0"/>
              <a:t>good luck future entrepreneurs </a:t>
            </a:r>
          </a:p>
        </p:txBody>
      </p:sp>
    </p:spTree>
    <p:extLst>
      <p:ext uri="{BB962C8B-B14F-4D97-AF65-F5344CB8AC3E}">
        <p14:creationId xmlns:p14="http://schemas.microsoft.com/office/powerpoint/2010/main" val="31743625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Circuit</Template>
  <TotalTime>83</TotalTime>
  <Words>248</Words>
  <Application>Microsoft Office PowerPoint</Application>
  <PresentationFormat>Widescreen</PresentationFormat>
  <Paragraphs>21</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Tw Cen MT</vt:lpstr>
      <vt:lpstr>Circuit</vt:lpstr>
      <vt:lpstr>Create your Business Plan </vt:lpstr>
      <vt:lpstr>PowerPoint Presentation</vt:lpstr>
      <vt:lpstr> good luck future entrepreneurs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Create your Business Plan</dc:title>
  <dc:creator>Yasmin Qaddoumi</dc:creator>
  <cp:lastModifiedBy>Fadi Sunna</cp:lastModifiedBy>
  <cp:revision>13</cp:revision>
  <dcterms:created xsi:type="dcterms:W3CDTF">2022-03-09T13:57:46Z</dcterms:created>
  <dcterms:modified xsi:type="dcterms:W3CDTF">2023-03-05T08:31:50Z</dcterms:modified>
</cp:coreProperties>
</file>