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59" r:id="rId6"/>
    <p:sldId id="260" r:id="rId7"/>
    <p:sldId id="258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3B01-AE4C-B578-392C-FD71A7C0B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E5057-2E2F-6415-6C5C-3C5931FDA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2FBF0-62FD-B1FD-56B3-ADE87646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DEA52-1B79-8825-4AF9-1C88564B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386A2-5160-689F-C8ED-E9436BAE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C82-4AC4-F675-CB71-81E5FC27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47FC0-AEB3-95B2-147B-ED9934C7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0865-EFE5-5B09-9648-B2D21698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5043-EA85-1EE0-C453-A5C224C8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E0DF9-A514-242D-5608-880C48AC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7A230-E40A-5074-D588-FF74AECA1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46124-82F3-FF4D-248C-D40263BE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B9AEF-5332-A347-55DC-B5394E1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CD39-AB14-E5F2-F297-53665CD9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8D67-D5FC-4D8A-18B7-186EE4F2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7F93-B7A8-AB0E-AA25-8C9EA236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68F1-FF21-C23C-906F-1F8A31724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2AAB-E2EE-6053-3027-0AE0364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74EF-EDEF-0C41-76AE-8458DE2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885A-410C-61A4-505D-13BC1BE1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68A4-D34A-8F17-1632-0EE19CAB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08367-000F-71B6-E1A9-61303E0A4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B791-70C8-5DBD-407C-D4E8D14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8C17F-82C1-C8B5-6B6A-3335031C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6BA4E-2923-EE78-635E-393EC67F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7E96-90A2-3522-4CD6-52F38167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50759-E00C-B3F7-D026-EF6473BB3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1BA9F-2D4C-8EAA-986F-D4C48F1B8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5D601-ED43-29EE-A373-4D212A2C1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67FE2-38BC-AF9A-EC99-C441AF77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9222-9ED0-1BC7-0495-B9C68B3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5A87-09F8-F94B-9280-C6D311ED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7043A-A476-809B-7D98-3ED946EC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7044E-5D2D-B43F-BBD6-63F76767E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41D53-DDAB-B62A-A6DD-CDC403D62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636A2-F3C7-9961-2634-3D0EBF64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2A276-AC54-E729-33EF-4BF51344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718D6-6EF8-35F4-69A9-EDCB938E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5A9E4-4D5E-ED11-565A-FF9389D5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F3986-BF63-4148-8A85-EF809B7A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AB63C-3D53-D3E5-C3A2-615C72E6C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7A950-C67B-AC89-7BE0-CC20F4F0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8A853-26C1-441F-23DB-CF4410CB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8C68F-F568-52FB-51C5-7808968D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B1CA8-2B98-5DCB-BAE3-FD3B74AD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3BE3B-0B3B-FA62-0573-1DE5005F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9029-4B93-D7C2-B2E2-0ADB3449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72DE4-D37F-D66D-0B2C-CB5A9D89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0DE1C-410C-DF34-033C-93F2CF2EC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58732-5DFD-B320-0202-618EF766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C0B4-0F0E-2D88-BC93-22E11059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D2A60-FD44-4214-3F51-3C3D4287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ADD-D166-05A9-5766-E07D06F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CEDAA-0583-D6B1-CBBB-51101CAE2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1CA8-1F1C-85C3-AD6B-375A0E7BE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87F9-6383-690B-8464-83D17CA9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7773B-114C-030C-3E94-5847212C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0089-EE0D-F29C-5F9F-64B5DFC3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DBFB7-ED40-6A87-D36D-5950223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CC865-A4FE-DBB0-A1E5-4E92FBA8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BD1E-5A61-4C73-420B-301B351A2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F0677-BCCC-4740-A184-E9249FF61C3B}" type="datetimeFigureOut">
              <a:rPr lang="en-US" smtClean="0"/>
              <a:t>05-Mar-2023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820F-4C32-DB4C-ABBE-3DDCC2E9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4551E-D5D1-CF63-2781-792FC654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843-8846-4FFE-AC1A-94AB1E06E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819C2-B6E5-E64D-719B-36AA71E9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School gym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2B5FE-53D0-1D26-C38C-03E3AA71E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By:Abdullah</a:t>
            </a:r>
            <a:r>
              <a:rPr lang="en-US" dirty="0">
                <a:solidFill>
                  <a:schemeClr val="bg1"/>
                </a:solidFill>
              </a:rPr>
              <a:t> Abujaber and Zaid Haddad</a:t>
            </a:r>
          </a:p>
        </p:txBody>
      </p:sp>
      <p:pic>
        <p:nvPicPr>
          <p:cNvPr id="28" name="Picture 4" descr="Different sizes of barbells">
            <a:extLst>
              <a:ext uri="{FF2B5EF4-FFF2-40B4-BE49-F238E27FC236}">
                <a16:creationId xmlns:a16="http://schemas.microsoft.com/office/drawing/2014/main" id="{19174B37-4FEE-5A60-2A25-3F303F8F0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55" b="20580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29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239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09AB388F-58A3-8639-2AAF-2EF8F568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8)what do you think is the best time for the gym?. Number of responses: 11 responses.">
            <a:extLst>
              <a:ext uri="{FF2B5EF4-FFF2-40B4-BE49-F238E27FC236}">
                <a16:creationId xmlns:a16="http://schemas.microsoft.com/office/drawing/2014/main" id="{8A1F778E-A61D-E8A4-3987-1C8BBEDF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0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9)do you think that working out can help students focus more in class and reduce stress levels ? . Number of responses: 11 responses.">
            <a:extLst>
              <a:ext uri="{FF2B5EF4-FFF2-40B4-BE49-F238E27FC236}">
                <a16:creationId xmlns:a16="http://schemas.microsoft.com/office/drawing/2014/main" id="{9F78D5A5-1789-9F5F-CC5B-1B170C00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10)what do you think the school gym should have more of:. Number of responses: 11 responses.">
            <a:extLst>
              <a:ext uri="{FF2B5EF4-FFF2-40B4-BE49-F238E27FC236}">
                <a16:creationId xmlns:a16="http://schemas.microsoft.com/office/drawing/2014/main" id="{307CD7AC-32AE-F0E4-5C98-56C605B96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2" name="Rectangle 107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re Gym - Positively Putney">
            <a:extLst>
              <a:ext uri="{FF2B5EF4-FFF2-40B4-BE49-F238E27FC236}">
                <a16:creationId xmlns:a16="http://schemas.microsoft.com/office/drawing/2014/main" id="{FB3949D5-5363-82D5-6A21-6D6EAFC21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r="1" b="5504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Rectangle 107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15FD7-8744-9245-ACEB-BAFDAD1B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1105" name="Rectangle 107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08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3" name="Rectangle 110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10FA-6B7D-F695-7E7E-D2F4EB96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chose a gym because we believe that students should have a healthy and more fit lifestyle and that most people agree that going to the gym relieves stress levels and increases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252501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63F2-DF47-DBBF-6F89-F0FC491A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en-US"/>
              <a:t>Causes for school gym: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9226-438B-6EB5-B90D-379EC387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r>
              <a:rPr lang="en-US" sz="1800" b="0" i="0" cap="all">
                <a:effectLst/>
                <a:latin typeface="var(--font-h3)"/>
              </a:rPr>
              <a:t>INCREASES ENTHUSIASM</a:t>
            </a:r>
          </a:p>
          <a:p>
            <a:r>
              <a:rPr lang="en-US" sz="1800" b="0" i="0" cap="all">
                <a:effectLst/>
                <a:latin typeface="var(--font-h3)"/>
              </a:rPr>
              <a:t>SPARKS LIFELONG HABITS</a:t>
            </a:r>
          </a:p>
          <a:p>
            <a:r>
              <a:rPr lang="en-US" sz="1800" b="0" i="0" cap="all">
                <a:effectLst/>
                <a:latin typeface="var(--font-h3)"/>
              </a:rPr>
              <a:t>REDUCES STRESS</a:t>
            </a:r>
          </a:p>
          <a:p>
            <a:r>
              <a:rPr lang="en-US" sz="1800" b="0" i="0" cap="all">
                <a:effectLst/>
                <a:latin typeface="var(--font-h3)"/>
              </a:rPr>
              <a:t>REDUCES FUTURE RISK OF CHRONIC DISEASE</a:t>
            </a:r>
          </a:p>
          <a:p>
            <a:r>
              <a:rPr lang="en-US" sz="1800" b="0" i="0" cap="all">
                <a:effectLst/>
                <a:latin typeface="var(--font-h3)"/>
              </a:rPr>
              <a:t>INCREASES LEARNING</a:t>
            </a:r>
            <a:endParaRPr lang="en-US" sz="1800" cap="all">
              <a:latin typeface="var(--font-h3)"/>
            </a:endParaRPr>
          </a:p>
          <a:p>
            <a:r>
              <a:rPr lang="en-US" sz="1800" b="0" i="0" cap="all">
                <a:effectLst/>
                <a:latin typeface="var(--font-h3)"/>
              </a:rPr>
              <a:t>IMPROVES COLLABORATION</a:t>
            </a:r>
          </a:p>
          <a:p>
            <a:r>
              <a:rPr lang="en-US" sz="1800" b="0" i="0" cap="all">
                <a:effectLst/>
                <a:latin typeface="var(--font-h3)"/>
              </a:rPr>
              <a:t>COMMUNITY HEALTH</a:t>
            </a:r>
          </a:p>
          <a:p>
            <a:endParaRPr lang="en-US" sz="1800" b="0" i="0" cap="all">
              <a:effectLst/>
              <a:latin typeface="var(--font-h3)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BEADA-49E7-F142-08C0-9DAA3ED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23563" r="25109" b="9932"/>
          <a:stretch/>
        </p:blipFill>
        <p:spPr>
          <a:xfrm>
            <a:off x="6512560" y="1671262"/>
            <a:ext cx="5587999" cy="3515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0100C1-2E73-C373-112C-B77F55CD7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t="74408" r="25869" b="9932"/>
          <a:stretch/>
        </p:blipFill>
        <p:spPr>
          <a:xfrm>
            <a:off x="6715760" y="5112618"/>
            <a:ext cx="5384799" cy="1013861"/>
          </a:xfrm>
          <a:prstGeom prst="rect">
            <a:avLst/>
          </a:prstGeom>
        </p:spPr>
      </p:pic>
      <p:pic>
        <p:nvPicPr>
          <p:cNvPr id="1028" name="Picture 4" descr="Image result for gym">
            <a:extLst>
              <a:ext uri="{FF2B5EF4-FFF2-40B4-BE49-F238E27FC236}">
                <a16:creationId xmlns:a16="http://schemas.microsoft.com/office/drawing/2014/main" id="{6032579A-DCA7-5104-584A-92E9278F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19" y="48665"/>
            <a:ext cx="5679439" cy="16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7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ym">
            <a:extLst>
              <a:ext uri="{FF2B5EF4-FFF2-40B4-BE49-F238E27FC236}">
                <a16:creationId xmlns:a16="http://schemas.microsoft.com/office/drawing/2014/main" id="{1F9559BB-89B2-2B43-F6AC-A515142DF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r="11226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57" name="Freeform: Shape 2056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5BA04-6AE7-A618-6028-A42E9A05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F90CF-B6C5-D647-F8D1-8D8DE3B9A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500" i="0">
                <a:effectLst/>
                <a:latin typeface="arial" panose="020B0604020202020204" pitchFamily="34" charset="0"/>
              </a:rPr>
              <a:t>Gyms require quite a bit of capital to launch</a:t>
            </a:r>
            <a:r>
              <a:rPr lang="en-US" sz="1500" b="0" i="0">
                <a:effectLst/>
                <a:latin typeface="arial" panose="020B0604020202020204" pitchFamily="34" charset="0"/>
              </a:rPr>
              <a:t>, as you need to rent or buy a large enough space and then purchase enough high-quality equipment to keep your clients satisfied. You need to pay for insurance every month, and you can also expect a high power bill for heating or cooling your gym.</a:t>
            </a:r>
          </a:p>
          <a:p>
            <a:r>
              <a:rPr lang="en-US" sz="1500">
                <a:latin typeface="arial" panose="020B0604020202020204" pitchFamily="34" charset="0"/>
              </a:rPr>
              <a:t>The most common examples of personal complaints by customers are a lack of staff, maintenance issues, and outdated types of equipment. In addition, a poor marketing strategy can also be a weakness for a gym business.</a:t>
            </a:r>
          </a:p>
          <a:p>
            <a:endParaRPr lang="en-US" sz="15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3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 Fitness And Wellness Baner - Pune | Gym Membership Fees, Timings ...">
            <a:extLst>
              <a:ext uri="{FF2B5EF4-FFF2-40B4-BE49-F238E27FC236}">
                <a16:creationId xmlns:a16="http://schemas.microsoft.com/office/drawing/2014/main" id="{22B93C6D-61B8-77CC-0FD0-746A888F2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26002" b="-1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DCEF8-36C8-D0CA-E3EA-CC1738C3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246887"/>
            <a:ext cx="3874686" cy="1156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Advantages 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308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CF92296C-C5DA-AF45-933D-664D8597E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67" y="1278434"/>
            <a:ext cx="4253250" cy="2857631"/>
          </a:xfrm>
        </p:spPr>
        <p:txBody>
          <a:bodyPr anchor="ctr">
            <a:normAutofit/>
          </a:bodyPr>
          <a:lstStyle/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Gives the chance for a healthier lifestyle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lose weight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gain muscle</a:t>
            </a:r>
          </a:p>
          <a:p>
            <a:pPr marL="342900" indent="-342900">
              <a:buAutoNum type="arabicParenR"/>
            </a:pPr>
            <a:r>
              <a:rPr lang="en-US" sz="2400">
                <a:solidFill>
                  <a:schemeClr val="bg1"/>
                </a:solidFill>
              </a:rPr>
              <a:t> relieves </a:t>
            </a:r>
            <a:r>
              <a:rPr lang="en-US" sz="2400" dirty="0">
                <a:solidFill>
                  <a:schemeClr val="bg1"/>
                </a:solidFill>
              </a:rPr>
              <a:t>stress 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 helps gain concentration </a:t>
            </a:r>
          </a:p>
        </p:txBody>
      </p:sp>
      <p:pic>
        <p:nvPicPr>
          <p:cNvPr id="4" name="Picture 2" descr="Forms response chart. Question title: 7)whats your goal in the gym?. Number of responses: 11 responses.">
            <a:extLst>
              <a:ext uri="{FF2B5EF4-FFF2-40B4-BE49-F238E27FC236}">
                <a16:creationId xmlns:a16="http://schemas.microsoft.com/office/drawing/2014/main" id="{E3A060FE-A889-0F15-5A75-89CA0FF3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1" y="4380219"/>
            <a:ext cx="4748421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old's Gym | YourStack">
            <a:extLst>
              <a:ext uri="{FF2B5EF4-FFF2-40B4-BE49-F238E27FC236}">
                <a16:creationId xmlns:a16="http://schemas.microsoft.com/office/drawing/2014/main" id="{7CFF734F-6095-BA4D-9B62-312FF6578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r="1683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8663C-FD71-3220-0189-5998919D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4158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Disadvantages </a:t>
            </a: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411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3" name="Rectangle 413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A3D67CD-9FCB-59F5-5B81-E262798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318437"/>
            <a:ext cx="3874685" cy="264750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1)cost of equipment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2)high risk of injuries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3)high maintenance cost </a:t>
            </a:r>
          </a:p>
          <a:p>
            <a:r>
              <a:rPr lang="en-US" sz="2400" dirty="0">
                <a:solidFill>
                  <a:schemeClr val="bg1"/>
                </a:solidFill>
              </a:rPr>
              <a:t>4)could get over crowded  </a:t>
            </a:r>
          </a:p>
        </p:txBody>
      </p:sp>
    </p:spTree>
    <p:extLst>
      <p:ext uri="{BB962C8B-B14F-4D97-AF65-F5344CB8AC3E}">
        <p14:creationId xmlns:p14="http://schemas.microsoft.com/office/powerpoint/2010/main" val="16450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6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unker Gym - Head Projects">
            <a:extLst>
              <a:ext uri="{FF2B5EF4-FFF2-40B4-BE49-F238E27FC236}">
                <a16:creationId xmlns:a16="http://schemas.microsoft.com/office/drawing/2014/main" id="{653FE6C0-AD59-9B00-6548-7FF7974DD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r="1" b="12767"/>
          <a:stretch/>
        </p:blipFill>
        <p:spPr bwMode="auto">
          <a:xfrm>
            <a:off x="6069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8384B-9E23-1D5F-20AB-89407325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777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Fundings 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064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2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3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BC18B13-DC92-B565-D6AF-A3B056B0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1499191"/>
            <a:ext cx="3874685" cy="506714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 can get the money for the gym equipment by holding bake sales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school plays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Donations from students that are interested in this idea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1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4)what would you rather?. Number of responses: 11 responses.">
            <a:extLst>
              <a:ext uri="{FF2B5EF4-FFF2-40B4-BE49-F238E27FC236}">
                <a16:creationId xmlns:a16="http://schemas.microsoft.com/office/drawing/2014/main" id="{FC32F77E-EC90-617F-4E11-5969F53ED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3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C4E16-7076-4ACA-3066-4C13FBDB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7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236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var(--font-h3)</vt:lpstr>
      <vt:lpstr>Office Theme</vt:lpstr>
      <vt:lpstr>School gym </vt:lpstr>
      <vt:lpstr>Introduction </vt:lpstr>
      <vt:lpstr>Causes for school gym:</vt:lpstr>
      <vt:lpstr>consequences</vt:lpstr>
      <vt:lpstr>Advantages </vt:lpstr>
      <vt:lpstr>Disadvantages </vt:lpstr>
      <vt:lpstr>Fundings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gym</dc:title>
  <dc:creator>catherine abujaber</dc:creator>
  <cp:lastModifiedBy>catherine abujaber</cp:lastModifiedBy>
  <cp:revision>7</cp:revision>
  <dcterms:created xsi:type="dcterms:W3CDTF">2023-02-13T17:09:02Z</dcterms:created>
  <dcterms:modified xsi:type="dcterms:W3CDTF">2023-03-05T09:32:06Z</dcterms:modified>
</cp:coreProperties>
</file>