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6E9BF169-1E37-4D31-9582-4AEBDB6B764B}" type="datetimeFigureOut">
              <a:rPr lang="en-US" smtClean="0"/>
              <a:t>3/5/2023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103260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9BF169-1E37-4D31-9582-4AEBDB6B764B}"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164114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E9BF169-1E37-4D31-9582-4AEBDB6B764B}" type="datetimeFigureOut">
              <a:rPr lang="en-US" smtClean="0"/>
              <a:t>3/5/2023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3156673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6E9BF169-1E37-4D31-9582-4AEBDB6B764B}" type="datetimeFigureOut">
              <a:rPr lang="en-US" smtClean="0"/>
              <a:t>3/5/2023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6713B65-C307-49DC-8345-9D27F9C3F96D}"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07388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E9BF169-1E37-4D31-9582-4AEBDB6B764B}" type="datetimeFigureOut">
              <a:rPr lang="en-US" smtClean="0"/>
              <a:t>3/5/2023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2724701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E9BF169-1E37-4D31-9582-4AEBDB6B764B}"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410375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E9BF169-1E37-4D31-9582-4AEBDB6B764B}"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3335410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9BF169-1E37-4D31-9582-4AEBDB6B764B}"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1643497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E9BF169-1E37-4D31-9582-4AEBDB6B764B}" type="datetimeFigureOut">
              <a:rPr lang="en-US" smtClean="0"/>
              <a:t>3/5/2023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1226433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9BF169-1E37-4D31-9582-4AEBDB6B764B}"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408378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6E9BF169-1E37-4D31-9582-4AEBDB6B764B}" type="datetimeFigureOut">
              <a:rPr lang="en-US" smtClean="0"/>
              <a:t>3/5/2023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3937735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9BF169-1E37-4D31-9582-4AEBDB6B764B}"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274929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9BF169-1E37-4D31-9582-4AEBDB6B764B}"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299781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9BF169-1E37-4D31-9582-4AEBDB6B764B}"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76168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BF169-1E37-4D31-9582-4AEBDB6B764B}"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3013896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9BF169-1E37-4D31-9582-4AEBDB6B764B}"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396516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9BF169-1E37-4D31-9582-4AEBDB6B764B}"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713B65-C307-49DC-8345-9D27F9C3F96D}" type="slidenum">
              <a:rPr lang="en-US" smtClean="0"/>
              <a:t>‹#›</a:t>
            </a:fld>
            <a:endParaRPr lang="en-US"/>
          </a:p>
        </p:txBody>
      </p:sp>
    </p:spTree>
    <p:extLst>
      <p:ext uri="{BB962C8B-B14F-4D97-AF65-F5344CB8AC3E}">
        <p14:creationId xmlns:p14="http://schemas.microsoft.com/office/powerpoint/2010/main" val="657723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E9BF169-1E37-4D31-9582-4AEBDB6B764B}" type="datetimeFigureOut">
              <a:rPr lang="en-US" smtClean="0"/>
              <a:t>3/5/2023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6713B65-C307-49DC-8345-9D27F9C3F96D}" type="slidenum">
              <a:rPr lang="en-US" smtClean="0"/>
              <a:t>‹#›</a:t>
            </a:fld>
            <a:endParaRPr lang="en-US"/>
          </a:p>
        </p:txBody>
      </p:sp>
    </p:spTree>
    <p:extLst>
      <p:ext uri="{BB962C8B-B14F-4D97-AF65-F5344CB8AC3E}">
        <p14:creationId xmlns:p14="http://schemas.microsoft.com/office/powerpoint/2010/main" val="179909010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FBE8-D253-D7B1-ABED-65E644E66AC7}"/>
              </a:ext>
            </a:extLst>
          </p:cNvPr>
          <p:cNvSpPr>
            <a:spLocks noGrp="1"/>
          </p:cNvSpPr>
          <p:nvPr>
            <p:ph type="ctrTitle"/>
          </p:nvPr>
        </p:nvSpPr>
        <p:spPr/>
        <p:txBody>
          <a:bodyPr/>
          <a:lstStyle/>
          <a:p>
            <a:pPr algn="ctr"/>
            <a:r>
              <a:rPr lang="en-US" dirty="0"/>
              <a:t>Business plan</a:t>
            </a:r>
          </a:p>
        </p:txBody>
      </p:sp>
      <p:sp>
        <p:nvSpPr>
          <p:cNvPr id="3" name="Subtitle 2">
            <a:extLst>
              <a:ext uri="{FF2B5EF4-FFF2-40B4-BE49-F238E27FC236}">
                <a16:creationId xmlns:a16="http://schemas.microsoft.com/office/drawing/2014/main" id="{B902DBA6-A427-C11B-EDDE-696B02F48FB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480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48429-5D1E-7DE3-1326-F01C90458DF5}"/>
              </a:ext>
            </a:extLst>
          </p:cNvPr>
          <p:cNvSpPr>
            <a:spLocks noGrp="1"/>
          </p:cNvSpPr>
          <p:nvPr>
            <p:ph type="title"/>
          </p:nvPr>
        </p:nvSpPr>
        <p:spPr>
          <a:xfrm>
            <a:off x="2869707" y="746618"/>
            <a:ext cx="8610600" cy="1293028"/>
          </a:xfrm>
        </p:spPr>
        <p:txBody>
          <a:bodyPr>
            <a:normAutofit/>
          </a:bodyPr>
          <a:lstStyle/>
          <a:p>
            <a:pPr algn="ctr"/>
            <a:r>
              <a:rPr lang="en-US" sz="4400" dirty="0"/>
              <a:t>Business idea</a:t>
            </a:r>
          </a:p>
        </p:txBody>
      </p:sp>
      <p:sp>
        <p:nvSpPr>
          <p:cNvPr id="3" name="Content Placeholder 2">
            <a:extLst>
              <a:ext uri="{FF2B5EF4-FFF2-40B4-BE49-F238E27FC236}">
                <a16:creationId xmlns:a16="http://schemas.microsoft.com/office/drawing/2014/main" id="{739D400B-E418-33B5-F655-00AA0E3AB939}"/>
              </a:ext>
            </a:extLst>
          </p:cNvPr>
          <p:cNvSpPr>
            <a:spLocks noGrp="1"/>
          </p:cNvSpPr>
          <p:nvPr>
            <p:ph idx="1"/>
          </p:nvPr>
        </p:nvSpPr>
        <p:spPr/>
        <p:txBody>
          <a:bodyPr>
            <a:normAutofit/>
          </a:bodyPr>
          <a:lstStyle/>
          <a:p>
            <a:pPr marL="0" indent="0">
              <a:buNone/>
            </a:pPr>
            <a:r>
              <a:rPr lang="en-US" sz="2400" dirty="0"/>
              <a:t> </a:t>
            </a:r>
            <a:r>
              <a:rPr lang="en-US" sz="3200" dirty="0"/>
              <a:t>Naser green, is a planting shop that sells plants all around the world ,It has an online services ,and  my customers will be adults who love plants, also it is for both men and women.</a:t>
            </a:r>
            <a:endParaRPr lang="en-US" sz="2400" dirty="0"/>
          </a:p>
        </p:txBody>
      </p:sp>
    </p:spTree>
    <p:extLst>
      <p:ext uri="{BB962C8B-B14F-4D97-AF65-F5344CB8AC3E}">
        <p14:creationId xmlns:p14="http://schemas.microsoft.com/office/powerpoint/2010/main" val="370168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9AF99-150E-34AD-D2E6-63BF988BF2A8}"/>
              </a:ext>
            </a:extLst>
          </p:cNvPr>
          <p:cNvSpPr>
            <a:spLocks noGrp="1"/>
          </p:cNvSpPr>
          <p:nvPr>
            <p:ph type="title"/>
          </p:nvPr>
        </p:nvSpPr>
        <p:spPr/>
        <p:txBody>
          <a:bodyPr>
            <a:normAutofit/>
          </a:bodyPr>
          <a:lstStyle/>
          <a:p>
            <a:pPr algn="ctr"/>
            <a:r>
              <a:rPr lang="en-US" sz="4400" dirty="0"/>
              <a:t>Financial information </a:t>
            </a:r>
          </a:p>
        </p:txBody>
      </p:sp>
      <p:sp>
        <p:nvSpPr>
          <p:cNvPr id="3" name="Content Placeholder 2">
            <a:extLst>
              <a:ext uri="{FF2B5EF4-FFF2-40B4-BE49-F238E27FC236}">
                <a16:creationId xmlns:a16="http://schemas.microsoft.com/office/drawing/2014/main" id="{C491C0D3-8B49-76FF-E4EC-85478752F4FB}"/>
              </a:ext>
            </a:extLst>
          </p:cNvPr>
          <p:cNvSpPr>
            <a:spLocks noGrp="1"/>
          </p:cNvSpPr>
          <p:nvPr>
            <p:ph idx="1"/>
          </p:nvPr>
        </p:nvSpPr>
        <p:spPr/>
        <p:txBody>
          <a:bodyPr/>
          <a:lstStyle/>
          <a:p>
            <a:pPr marL="0" indent="0">
              <a:buNone/>
            </a:pPr>
            <a:r>
              <a:rPr lang="en-US" sz="3200" dirty="0"/>
              <a:t>We need for this business:</a:t>
            </a:r>
          </a:p>
          <a:p>
            <a:pPr marL="0" indent="0">
              <a:buNone/>
            </a:pPr>
            <a:r>
              <a:rPr lang="en-US" sz="3200" dirty="0"/>
              <a:t>Soil ,water, and seed.</a:t>
            </a:r>
          </a:p>
          <a:p>
            <a:pPr marL="0" indent="0">
              <a:buNone/>
            </a:pPr>
            <a:r>
              <a:rPr lang="en-US" sz="3200" dirty="0"/>
              <a:t>That will cost 15$ .</a:t>
            </a:r>
          </a:p>
          <a:p>
            <a:endParaRPr lang="en-US" dirty="0"/>
          </a:p>
        </p:txBody>
      </p:sp>
    </p:spTree>
    <p:extLst>
      <p:ext uri="{BB962C8B-B14F-4D97-AF65-F5344CB8AC3E}">
        <p14:creationId xmlns:p14="http://schemas.microsoft.com/office/powerpoint/2010/main" val="1001447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340E-92AE-C4E9-5BE9-CA96AE230DB4}"/>
              </a:ext>
            </a:extLst>
          </p:cNvPr>
          <p:cNvSpPr>
            <a:spLocks noGrp="1"/>
          </p:cNvSpPr>
          <p:nvPr>
            <p:ph type="title"/>
          </p:nvPr>
        </p:nvSpPr>
        <p:spPr/>
        <p:txBody>
          <a:bodyPr>
            <a:normAutofit/>
          </a:bodyPr>
          <a:lstStyle/>
          <a:p>
            <a:pPr algn="ctr"/>
            <a:r>
              <a:rPr lang="en-US" sz="4400" dirty="0"/>
              <a:t>profit</a:t>
            </a:r>
          </a:p>
        </p:txBody>
      </p:sp>
      <p:sp>
        <p:nvSpPr>
          <p:cNvPr id="3" name="Content Placeholder 2">
            <a:extLst>
              <a:ext uri="{FF2B5EF4-FFF2-40B4-BE49-F238E27FC236}">
                <a16:creationId xmlns:a16="http://schemas.microsoft.com/office/drawing/2014/main" id="{297F15DD-13B3-86F3-FE71-FFF51DF7FA32}"/>
              </a:ext>
            </a:extLst>
          </p:cNvPr>
          <p:cNvSpPr>
            <a:spLocks noGrp="1"/>
          </p:cNvSpPr>
          <p:nvPr>
            <p:ph idx="1"/>
          </p:nvPr>
        </p:nvSpPr>
        <p:spPr/>
        <p:txBody>
          <a:bodyPr/>
          <a:lstStyle/>
          <a:p>
            <a:pPr algn="ctr"/>
            <a:endParaRPr lang="en-US" dirty="0"/>
          </a:p>
          <a:p>
            <a:pPr marL="0" indent="0" algn="ctr">
              <a:buNone/>
            </a:pPr>
            <a:r>
              <a:rPr lang="en-US" sz="2800" b="1" dirty="0"/>
              <a:t>Selling price-total cost</a:t>
            </a:r>
          </a:p>
          <a:p>
            <a:pPr marL="0" indent="0" algn="ctr">
              <a:buNone/>
            </a:pPr>
            <a:r>
              <a:rPr lang="en-US" sz="2800" dirty="0"/>
              <a:t>15$-10$=5$ we get from each one we sell</a:t>
            </a:r>
          </a:p>
        </p:txBody>
      </p:sp>
    </p:spTree>
    <p:extLst>
      <p:ext uri="{BB962C8B-B14F-4D97-AF65-F5344CB8AC3E}">
        <p14:creationId xmlns:p14="http://schemas.microsoft.com/office/powerpoint/2010/main" val="241882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2977A-890E-5FDC-AE26-01BA062A094D}"/>
              </a:ext>
            </a:extLst>
          </p:cNvPr>
          <p:cNvSpPr>
            <a:spLocks noGrp="1"/>
          </p:cNvSpPr>
          <p:nvPr>
            <p:ph type="title"/>
          </p:nvPr>
        </p:nvSpPr>
        <p:spPr/>
        <p:txBody>
          <a:bodyPr/>
          <a:lstStyle/>
          <a:p>
            <a:r>
              <a:rPr lang="en-US" dirty="0"/>
              <a:t>money</a:t>
            </a:r>
          </a:p>
        </p:txBody>
      </p:sp>
      <p:sp>
        <p:nvSpPr>
          <p:cNvPr id="3" name="Content Placeholder 2">
            <a:extLst>
              <a:ext uri="{FF2B5EF4-FFF2-40B4-BE49-F238E27FC236}">
                <a16:creationId xmlns:a16="http://schemas.microsoft.com/office/drawing/2014/main" id="{B999123D-48F4-2020-2D2F-7238E0EC3D69}"/>
              </a:ext>
            </a:extLst>
          </p:cNvPr>
          <p:cNvSpPr>
            <a:spLocks noGrp="1"/>
          </p:cNvSpPr>
          <p:nvPr>
            <p:ph idx="1"/>
          </p:nvPr>
        </p:nvSpPr>
        <p:spPr/>
        <p:txBody>
          <a:bodyPr>
            <a:normAutofit/>
          </a:bodyPr>
          <a:lstStyle/>
          <a:p>
            <a:pPr marL="0" indent="0">
              <a:buNone/>
            </a:pPr>
            <a:r>
              <a:rPr lang="en-US" sz="3600" dirty="0"/>
              <a:t>I will give 25% for the cancer ,and 25% I will donate for people in turkey and Syria and the rest is for me.</a:t>
            </a:r>
          </a:p>
        </p:txBody>
      </p:sp>
    </p:spTree>
    <p:extLst>
      <p:ext uri="{BB962C8B-B14F-4D97-AF65-F5344CB8AC3E}">
        <p14:creationId xmlns:p14="http://schemas.microsoft.com/office/powerpoint/2010/main" val="328657778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23</TotalTime>
  <Words>112</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Business plan</vt:lpstr>
      <vt:lpstr>Business idea</vt:lpstr>
      <vt:lpstr>Financial information </vt:lpstr>
      <vt:lpstr>profit</vt:lpstr>
      <vt:lpstr>money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dc:title>
  <dc:creator>Naser Sunna</dc:creator>
  <cp:lastModifiedBy>Naser Sunna</cp:lastModifiedBy>
  <cp:revision>1</cp:revision>
  <dcterms:created xsi:type="dcterms:W3CDTF">2023-03-05T07:44:25Z</dcterms:created>
  <dcterms:modified xsi:type="dcterms:W3CDTF">2023-03-05T08:07:42Z</dcterms:modified>
</cp:coreProperties>
</file>