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6E9BF169-1E37-4D31-9582-4AEBDB6B764B}" type="datetimeFigureOut">
              <a:rPr lang="en-US" smtClean="0"/>
              <a:t>3/5/2023</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E6713B65-C307-49DC-8345-9D27F9C3F96D}" type="slidenum">
              <a:rPr lang="en-US" smtClean="0"/>
              <a:t>‹#›</a:t>
            </a:fld>
            <a:endParaRPr lang="en-US"/>
          </a:p>
        </p:txBody>
      </p:sp>
    </p:spTree>
    <p:extLst>
      <p:ext uri="{BB962C8B-B14F-4D97-AF65-F5344CB8AC3E}">
        <p14:creationId xmlns:p14="http://schemas.microsoft.com/office/powerpoint/2010/main" val="1032600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9BF169-1E37-4D31-9582-4AEBDB6B764B}"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13B65-C307-49DC-8345-9D27F9C3F96D}" type="slidenum">
              <a:rPr lang="en-US" smtClean="0"/>
              <a:t>‹#›</a:t>
            </a:fld>
            <a:endParaRPr lang="en-US"/>
          </a:p>
        </p:txBody>
      </p:sp>
    </p:spTree>
    <p:extLst>
      <p:ext uri="{BB962C8B-B14F-4D97-AF65-F5344CB8AC3E}">
        <p14:creationId xmlns:p14="http://schemas.microsoft.com/office/powerpoint/2010/main" val="1641140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6E9BF169-1E37-4D31-9582-4AEBDB6B764B}" type="datetimeFigureOut">
              <a:rPr lang="en-US" smtClean="0"/>
              <a:t>3/5/2023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E6713B65-C307-49DC-8345-9D27F9C3F96D}" type="slidenum">
              <a:rPr lang="en-US" smtClean="0"/>
              <a:t>‹#›</a:t>
            </a:fld>
            <a:endParaRPr lang="en-US"/>
          </a:p>
        </p:txBody>
      </p:sp>
    </p:spTree>
    <p:extLst>
      <p:ext uri="{BB962C8B-B14F-4D97-AF65-F5344CB8AC3E}">
        <p14:creationId xmlns:p14="http://schemas.microsoft.com/office/powerpoint/2010/main" val="3156673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6E9BF169-1E37-4D31-9582-4AEBDB6B764B}" type="datetimeFigureOut">
              <a:rPr lang="en-US" smtClean="0"/>
              <a:t>3/5/2023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E6713B65-C307-49DC-8345-9D27F9C3F96D}"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107388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6E9BF169-1E37-4D31-9582-4AEBDB6B764B}" type="datetimeFigureOut">
              <a:rPr lang="en-US" smtClean="0"/>
              <a:t>3/5/2023</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E6713B65-C307-49DC-8345-9D27F9C3F96D}" type="slidenum">
              <a:rPr lang="en-US" smtClean="0"/>
              <a:t>‹#›</a:t>
            </a:fld>
            <a:endParaRPr lang="en-US"/>
          </a:p>
        </p:txBody>
      </p:sp>
    </p:spTree>
    <p:extLst>
      <p:ext uri="{BB962C8B-B14F-4D97-AF65-F5344CB8AC3E}">
        <p14:creationId xmlns:p14="http://schemas.microsoft.com/office/powerpoint/2010/main" val="2724701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E9BF169-1E37-4D31-9582-4AEBDB6B764B}" type="datetimeFigureOut">
              <a:rPr lang="en-US" smtClean="0"/>
              <a:t>3/5/2023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713B65-C307-49DC-8345-9D27F9C3F96D}" type="slidenum">
              <a:rPr lang="en-US" smtClean="0"/>
              <a:t>‹#›</a:t>
            </a:fld>
            <a:endParaRPr lang="en-US"/>
          </a:p>
        </p:txBody>
      </p:sp>
    </p:spTree>
    <p:extLst>
      <p:ext uri="{BB962C8B-B14F-4D97-AF65-F5344CB8AC3E}">
        <p14:creationId xmlns:p14="http://schemas.microsoft.com/office/powerpoint/2010/main" val="410375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E9BF169-1E37-4D31-9582-4AEBDB6B764B}" type="datetimeFigureOut">
              <a:rPr lang="en-US" smtClean="0"/>
              <a:t>3/5/2023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713B65-C307-49DC-8345-9D27F9C3F96D}" type="slidenum">
              <a:rPr lang="en-US" smtClean="0"/>
              <a:t>‹#›</a:t>
            </a:fld>
            <a:endParaRPr lang="en-US"/>
          </a:p>
        </p:txBody>
      </p:sp>
    </p:spTree>
    <p:extLst>
      <p:ext uri="{BB962C8B-B14F-4D97-AF65-F5344CB8AC3E}">
        <p14:creationId xmlns:p14="http://schemas.microsoft.com/office/powerpoint/2010/main" val="3335410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9BF169-1E37-4D31-9582-4AEBDB6B764B}"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13B65-C307-49DC-8345-9D27F9C3F96D}" type="slidenum">
              <a:rPr lang="en-US" smtClean="0"/>
              <a:t>‹#›</a:t>
            </a:fld>
            <a:endParaRPr lang="en-US"/>
          </a:p>
        </p:txBody>
      </p:sp>
    </p:spTree>
    <p:extLst>
      <p:ext uri="{BB962C8B-B14F-4D97-AF65-F5344CB8AC3E}">
        <p14:creationId xmlns:p14="http://schemas.microsoft.com/office/powerpoint/2010/main" val="16434976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6E9BF169-1E37-4D31-9582-4AEBDB6B764B}" type="datetimeFigureOut">
              <a:rPr lang="en-US" smtClean="0"/>
              <a:t>3/5/2023</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E6713B65-C307-49DC-8345-9D27F9C3F96D}" type="slidenum">
              <a:rPr lang="en-US" smtClean="0"/>
              <a:t>‹#›</a:t>
            </a:fld>
            <a:endParaRPr lang="en-US"/>
          </a:p>
        </p:txBody>
      </p:sp>
    </p:spTree>
    <p:extLst>
      <p:ext uri="{BB962C8B-B14F-4D97-AF65-F5344CB8AC3E}">
        <p14:creationId xmlns:p14="http://schemas.microsoft.com/office/powerpoint/2010/main" val="1226433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9BF169-1E37-4D31-9582-4AEBDB6B764B}"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13B65-C307-49DC-8345-9D27F9C3F96D}" type="slidenum">
              <a:rPr lang="en-US" smtClean="0"/>
              <a:t>‹#›</a:t>
            </a:fld>
            <a:endParaRPr lang="en-US"/>
          </a:p>
        </p:txBody>
      </p:sp>
    </p:spTree>
    <p:extLst>
      <p:ext uri="{BB962C8B-B14F-4D97-AF65-F5344CB8AC3E}">
        <p14:creationId xmlns:p14="http://schemas.microsoft.com/office/powerpoint/2010/main" val="4083785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6E9BF169-1E37-4D31-9582-4AEBDB6B764B}" type="datetimeFigureOut">
              <a:rPr lang="en-US" smtClean="0"/>
              <a:t>3/5/2023</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E6713B65-C307-49DC-8345-9D27F9C3F96D}" type="slidenum">
              <a:rPr lang="en-US" smtClean="0"/>
              <a:t>‹#›</a:t>
            </a:fld>
            <a:endParaRPr lang="en-US"/>
          </a:p>
        </p:txBody>
      </p:sp>
    </p:spTree>
    <p:extLst>
      <p:ext uri="{BB962C8B-B14F-4D97-AF65-F5344CB8AC3E}">
        <p14:creationId xmlns:p14="http://schemas.microsoft.com/office/powerpoint/2010/main" val="3937735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9BF169-1E37-4D31-9582-4AEBDB6B764B}"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13B65-C307-49DC-8345-9D27F9C3F96D}" type="slidenum">
              <a:rPr lang="en-US" smtClean="0"/>
              <a:t>‹#›</a:t>
            </a:fld>
            <a:endParaRPr lang="en-US"/>
          </a:p>
        </p:txBody>
      </p:sp>
    </p:spTree>
    <p:extLst>
      <p:ext uri="{BB962C8B-B14F-4D97-AF65-F5344CB8AC3E}">
        <p14:creationId xmlns:p14="http://schemas.microsoft.com/office/powerpoint/2010/main" val="2749295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9BF169-1E37-4D31-9582-4AEBDB6B764B}" type="datetimeFigureOut">
              <a:rPr lang="en-US" smtClean="0"/>
              <a:t>3/5/2023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713B65-C307-49DC-8345-9D27F9C3F96D}" type="slidenum">
              <a:rPr lang="en-US" smtClean="0"/>
              <a:t>‹#›</a:t>
            </a:fld>
            <a:endParaRPr lang="en-US"/>
          </a:p>
        </p:txBody>
      </p:sp>
    </p:spTree>
    <p:extLst>
      <p:ext uri="{BB962C8B-B14F-4D97-AF65-F5344CB8AC3E}">
        <p14:creationId xmlns:p14="http://schemas.microsoft.com/office/powerpoint/2010/main" val="2997819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9BF169-1E37-4D31-9582-4AEBDB6B764B}" type="datetimeFigureOut">
              <a:rPr lang="en-US" smtClean="0"/>
              <a:t>3/5/2023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713B65-C307-49DC-8345-9D27F9C3F96D}" type="slidenum">
              <a:rPr lang="en-US" smtClean="0"/>
              <a:t>‹#›</a:t>
            </a:fld>
            <a:endParaRPr lang="en-US"/>
          </a:p>
        </p:txBody>
      </p:sp>
    </p:spTree>
    <p:extLst>
      <p:ext uri="{BB962C8B-B14F-4D97-AF65-F5344CB8AC3E}">
        <p14:creationId xmlns:p14="http://schemas.microsoft.com/office/powerpoint/2010/main" val="761684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9BF169-1E37-4D31-9582-4AEBDB6B764B}" type="datetimeFigureOut">
              <a:rPr lang="en-US" smtClean="0"/>
              <a:t>3/5/2023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713B65-C307-49DC-8345-9D27F9C3F96D}" type="slidenum">
              <a:rPr lang="en-US" smtClean="0"/>
              <a:t>‹#›</a:t>
            </a:fld>
            <a:endParaRPr lang="en-US"/>
          </a:p>
        </p:txBody>
      </p:sp>
    </p:spTree>
    <p:extLst>
      <p:ext uri="{BB962C8B-B14F-4D97-AF65-F5344CB8AC3E}">
        <p14:creationId xmlns:p14="http://schemas.microsoft.com/office/powerpoint/2010/main" val="3013896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9BF169-1E37-4D31-9582-4AEBDB6B764B}"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13B65-C307-49DC-8345-9D27F9C3F96D}" type="slidenum">
              <a:rPr lang="en-US" smtClean="0"/>
              <a:t>‹#›</a:t>
            </a:fld>
            <a:endParaRPr lang="en-US"/>
          </a:p>
        </p:txBody>
      </p:sp>
    </p:spTree>
    <p:extLst>
      <p:ext uri="{BB962C8B-B14F-4D97-AF65-F5344CB8AC3E}">
        <p14:creationId xmlns:p14="http://schemas.microsoft.com/office/powerpoint/2010/main" val="3965169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9BF169-1E37-4D31-9582-4AEBDB6B764B}"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13B65-C307-49DC-8345-9D27F9C3F96D}" type="slidenum">
              <a:rPr lang="en-US" smtClean="0"/>
              <a:t>‹#›</a:t>
            </a:fld>
            <a:endParaRPr lang="en-US"/>
          </a:p>
        </p:txBody>
      </p:sp>
    </p:spTree>
    <p:extLst>
      <p:ext uri="{BB962C8B-B14F-4D97-AF65-F5344CB8AC3E}">
        <p14:creationId xmlns:p14="http://schemas.microsoft.com/office/powerpoint/2010/main" val="657723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E9BF169-1E37-4D31-9582-4AEBDB6B764B}" type="datetimeFigureOut">
              <a:rPr lang="en-US" smtClean="0"/>
              <a:t>3/5/2023</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6713B65-C307-49DC-8345-9D27F9C3F96D}" type="slidenum">
              <a:rPr lang="en-US" smtClean="0"/>
              <a:t>‹#›</a:t>
            </a:fld>
            <a:endParaRPr lang="en-US"/>
          </a:p>
        </p:txBody>
      </p:sp>
    </p:spTree>
    <p:extLst>
      <p:ext uri="{BB962C8B-B14F-4D97-AF65-F5344CB8AC3E}">
        <p14:creationId xmlns:p14="http://schemas.microsoft.com/office/powerpoint/2010/main" val="179909010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FFBE8-D253-D7B1-ABED-65E644E66AC7}"/>
              </a:ext>
            </a:extLst>
          </p:cNvPr>
          <p:cNvSpPr>
            <a:spLocks noGrp="1"/>
          </p:cNvSpPr>
          <p:nvPr>
            <p:ph type="ctrTitle"/>
          </p:nvPr>
        </p:nvSpPr>
        <p:spPr/>
        <p:txBody>
          <a:bodyPr/>
          <a:lstStyle/>
          <a:p>
            <a:pPr algn="ctr"/>
            <a:r>
              <a:rPr lang="en-US" dirty="0"/>
              <a:t>Business plan</a:t>
            </a:r>
          </a:p>
        </p:txBody>
      </p:sp>
      <p:sp>
        <p:nvSpPr>
          <p:cNvPr id="3" name="Subtitle 2">
            <a:extLst>
              <a:ext uri="{FF2B5EF4-FFF2-40B4-BE49-F238E27FC236}">
                <a16:creationId xmlns:a16="http://schemas.microsoft.com/office/drawing/2014/main" id="{B902DBA6-A427-C11B-EDDE-696B02F48FB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34806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48429-5D1E-7DE3-1326-F01C90458DF5}"/>
              </a:ext>
            </a:extLst>
          </p:cNvPr>
          <p:cNvSpPr>
            <a:spLocks noGrp="1"/>
          </p:cNvSpPr>
          <p:nvPr>
            <p:ph type="title"/>
          </p:nvPr>
        </p:nvSpPr>
        <p:spPr>
          <a:xfrm>
            <a:off x="2869707" y="746618"/>
            <a:ext cx="8610600" cy="1293028"/>
          </a:xfrm>
        </p:spPr>
        <p:txBody>
          <a:bodyPr>
            <a:normAutofit/>
          </a:bodyPr>
          <a:lstStyle/>
          <a:p>
            <a:pPr algn="ctr"/>
            <a:r>
              <a:rPr lang="en-US" sz="4400" dirty="0"/>
              <a:t>Business idea</a:t>
            </a:r>
          </a:p>
        </p:txBody>
      </p:sp>
      <p:sp>
        <p:nvSpPr>
          <p:cNvPr id="3" name="Content Placeholder 2">
            <a:extLst>
              <a:ext uri="{FF2B5EF4-FFF2-40B4-BE49-F238E27FC236}">
                <a16:creationId xmlns:a16="http://schemas.microsoft.com/office/drawing/2014/main" id="{739D400B-E418-33B5-F655-00AA0E3AB939}"/>
              </a:ext>
            </a:extLst>
          </p:cNvPr>
          <p:cNvSpPr>
            <a:spLocks noGrp="1"/>
          </p:cNvSpPr>
          <p:nvPr>
            <p:ph idx="1"/>
          </p:nvPr>
        </p:nvSpPr>
        <p:spPr/>
        <p:txBody>
          <a:bodyPr>
            <a:normAutofit/>
          </a:bodyPr>
          <a:lstStyle/>
          <a:p>
            <a:pPr marL="0" indent="0">
              <a:buNone/>
            </a:pPr>
            <a:r>
              <a:rPr lang="en-US" sz="2400" dirty="0"/>
              <a:t> </a:t>
            </a:r>
            <a:r>
              <a:rPr lang="en-US" sz="3200" dirty="0"/>
              <a:t>Naser green, is a planting shop that sells plants all around the world ,It has an online services ,and  my customers will be adults who love plants, also it is for both men and women.</a:t>
            </a:r>
            <a:endParaRPr lang="en-US" sz="2400" dirty="0"/>
          </a:p>
        </p:txBody>
      </p:sp>
    </p:spTree>
    <p:extLst>
      <p:ext uri="{BB962C8B-B14F-4D97-AF65-F5344CB8AC3E}">
        <p14:creationId xmlns:p14="http://schemas.microsoft.com/office/powerpoint/2010/main" val="370168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9AF99-150E-34AD-D2E6-63BF988BF2A8}"/>
              </a:ext>
            </a:extLst>
          </p:cNvPr>
          <p:cNvSpPr>
            <a:spLocks noGrp="1"/>
          </p:cNvSpPr>
          <p:nvPr>
            <p:ph type="title"/>
          </p:nvPr>
        </p:nvSpPr>
        <p:spPr/>
        <p:txBody>
          <a:bodyPr>
            <a:normAutofit/>
          </a:bodyPr>
          <a:lstStyle/>
          <a:p>
            <a:pPr algn="ctr"/>
            <a:r>
              <a:rPr lang="en-US" sz="4400" dirty="0"/>
              <a:t>Financial information </a:t>
            </a:r>
          </a:p>
        </p:txBody>
      </p:sp>
      <p:sp>
        <p:nvSpPr>
          <p:cNvPr id="3" name="Content Placeholder 2">
            <a:extLst>
              <a:ext uri="{FF2B5EF4-FFF2-40B4-BE49-F238E27FC236}">
                <a16:creationId xmlns:a16="http://schemas.microsoft.com/office/drawing/2014/main" id="{C491C0D3-8B49-76FF-E4EC-85478752F4FB}"/>
              </a:ext>
            </a:extLst>
          </p:cNvPr>
          <p:cNvSpPr>
            <a:spLocks noGrp="1"/>
          </p:cNvSpPr>
          <p:nvPr>
            <p:ph idx="1"/>
          </p:nvPr>
        </p:nvSpPr>
        <p:spPr/>
        <p:txBody>
          <a:bodyPr/>
          <a:lstStyle/>
          <a:p>
            <a:pPr marL="0" indent="0">
              <a:buNone/>
            </a:pPr>
            <a:r>
              <a:rPr lang="en-US" sz="3200" dirty="0"/>
              <a:t>We need for this business:</a:t>
            </a:r>
          </a:p>
          <a:p>
            <a:pPr marL="0" indent="0">
              <a:buNone/>
            </a:pPr>
            <a:r>
              <a:rPr lang="en-US" sz="3200" dirty="0"/>
              <a:t>Soil ,water, and seed.</a:t>
            </a:r>
          </a:p>
          <a:p>
            <a:pPr marL="0" indent="0">
              <a:buNone/>
            </a:pPr>
            <a:r>
              <a:rPr lang="en-US" sz="3200" dirty="0"/>
              <a:t>That will cost 15$ .</a:t>
            </a:r>
          </a:p>
          <a:p>
            <a:endParaRPr lang="en-US" dirty="0"/>
          </a:p>
        </p:txBody>
      </p:sp>
    </p:spTree>
    <p:extLst>
      <p:ext uri="{BB962C8B-B14F-4D97-AF65-F5344CB8AC3E}">
        <p14:creationId xmlns:p14="http://schemas.microsoft.com/office/powerpoint/2010/main" val="1001447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340E-92AE-C4E9-5BE9-CA96AE230DB4}"/>
              </a:ext>
            </a:extLst>
          </p:cNvPr>
          <p:cNvSpPr>
            <a:spLocks noGrp="1"/>
          </p:cNvSpPr>
          <p:nvPr>
            <p:ph type="title"/>
          </p:nvPr>
        </p:nvSpPr>
        <p:spPr/>
        <p:txBody>
          <a:bodyPr>
            <a:normAutofit/>
          </a:bodyPr>
          <a:lstStyle/>
          <a:p>
            <a:pPr algn="ctr"/>
            <a:r>
              <a:rPr lang="en-US" sz="4400" dirty="0"/>
              <a:t>profit</a:t>
            </a:r>
          </a:p>
        </p:txBody>
      </p:sp>
      <p:sp>
        <p:nvSpPr>
          <p:cNvPr id="3" name="Content Placeholder 2">
            <a:extLst>
              <a:ext uri="{FF2B5EF4-FFF2-40B4-BE49-F238E27FC236}">
                <a16:creationId xmlns:a16="http://schemas.microsoft.com/office/drawing/2014/main" id="{297F15DD-13B3-86F3-FE71-FFF51DF7FA32}"/>
              </a:ext>
            </a:extLst>
          </p:cNvPr>
          <p:cNvSpPr>
            <a:spLocks noGrp="1"/>
          </p:cNvSpPr>
          <p:nvPr>
            <p:ph idx="1"/>
          </p:nvPr>
        </p:nvSpPr>
        <p:spPr/>
        <p:txBody>
          <a:bodyPr/>
          <a:lstStyle/>
          <a:p>
            <a:pPr algn="ctr"/>
            <a:endParaRPr lang="en-US" dirty="0"/>
          </a:p>
          <a:p>
            <a:pPr marL="0" indent="0" algn="ctr">
              <a:buNone/>
            </a:pPr>
            <a:r>
              <a:rPr lang="en-US" sz="2800" b="1" dirty="0"/>
              <a:t>Selling price-total cost</a:t>
            </a:r>
          </a:p>
          <a:p>
            <a:pPr marL="0" indent="0" algn="ctr">
              <a:buNone/>
            </a:pPr>
            <a:r>
              <a:rPr lang="en-US" sz="2800" dirty="0"/>
              <a:t>15$-10$=5$ we get from each one we sell</a:t>
            </a:r>
          </a:p>
        </p:txBody>
      </p:sp>
    </p:spTree>
    <p:extLst>
      <p:ext uri="{BB962C8B-B14F-4D97-AF65-F5344CB8AC3E}">
        <p14:creationId xmlns:p14="http://schemas.microsoft.com/office/powerpoint/2010/main" val="2418820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2977A-890E-5FDC-AE26-01BA062A094D}"/>
              </a:ext>
            </a:extLst>
          </p:cNvPr>
          <p:cNvSpPr>
            <a:spLocks noGrp="1"/>
          </p:cNvSpPr>
          <p:nvPr>
            <p:ph type="title"/>
          </p:nvPr>
        </p:nvSpPr>
        <p:spPr/>
        <p:txBody>
          <a:bodyPr/>
          <a:lstStyle/>
          <a:p>
            <a:r>
              <a:rPr lang="en-US" dirty="0"/>
              <a:t>money</a:t>
            </a:r>
          </a:p>
        </p:txBody>
      </p:sp>
      <p:sp>
        <p:nvSpPr>
          <p:cNvPr id="3" name="Content Placeholder 2">
            <a:extLst>
              <a:ext uri="{FF2B5EF4-FFF2-40B4-BE49-F238E27FC236}">
                <a16:creationId xmlns:a16="http://schemas.microsoft.com/office/drawing/2014/main" id="{B999123D-48F4-2020-2D2F-7238E0EC3D69}"/>
              </a:ext>
            </a:extLst>
          </p:cNvPr>
          <p:cNvSpPr>
            <a:spLocks noGrp="1"/>
          </p:cNvSpPr>
          <p:nvPr>
            <p:ph idx="1"/>
          </p:nvPr>
        </p:nvSpPr>
        <p:spPr/>
        <p:txBody>
          <a:bodyPr>
            <a:normAutofit/>
          </a:bodyPr>
          <a:lstStyle/>
          <a:p>
            <a:pPr marL="0" indent="0">
              <a:buNone/>
            </a:pPr>
            <a:r>
              <a:rPr lang="en-US" sz="3600" dirty="0"/>
              <a:t>I will give 25% for the cancer ,and 25% I will donate for people in turkey and Syria and the rest is for me.</a:t>
            </a:r>
          </a:p>
        </p:txBody>
      </p:sp>
    </p:spTree>
    <p:extLst>
      <p:ext uri="{BB962C8B-B14F-4D97-AF65-F5344CB8AC3E}">
        <p14:creationId xmlns:p14="http://schemas.microsoft.com/office/powerpoint/2010/main" val="328657778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23</TotalTime>
  <Words>112</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Century Gothic</vt:lpstr>
      <vt:lpstr>Vapor Trail</vt:lpstr>
      <vt:lpstr>Business plan</vt:lpstr>
      <vt:lpstr>Business idea</vt:lpstr>
      <vt:lpstr>Financial information </vt:lpstr>
      <vt:lpstr>profit</vt:lpstr>
      <vt:lpstr>money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dc:title>
  <dc:creator>Naser Sunna</dc:creator>
  <cp:lastModifiedBy>Naser Sunna</cp:lastModifiedBy>
  <cp:revision>1</cp:revision>
  <dcterms:created xsi:type="dcterms:W3CDTF">2023-03-05T07:44:25Z</dcterms:created>
  <dcterms:modified xsi:type="dcterms:W3CDTF">2023-03-05T08:07:42Z</dcterms:modified>
</cp:coreProperties>
</file>