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8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2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73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7694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8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4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08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21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0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8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3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9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4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7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6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7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 phone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3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My Idea is to make a mobile phone company which produces goods.</a:t>
            </a:r>
          </a:p>
          <a:p>
            <a:pPr marL="0" indent="0">
              <a:buNone/>
            </a:pPr>
            <a:r>
              <a:rPr lang="en-US" sz="2200" dirty="0" smtClean="0"/>
              <a:t>People would want to buy </a:t>
            </a:r>
            <a:r>
              <a:rPr lang="en-US" sz="2200" dirty="0"/>
              <a:t> </a:t>
            </a:r>
            <a:r>
              <a:rPr lang="en-US" sz="2200" dirty="0" smtClean="0"/>
              <a:t>because the X phone will be a affordable , durable and futuristic phone which will have many amazing features that can match or possibly surpass the famous high-end phones.</a:t>
            </a:r>
          </a:p>
          <a:p>
            <a:pPr marL="0" indent="0">
              <a:buNone/>
            </a:pPr>
            <a:r>
              <a:rPr lang="en-US" sz="2200" dirty="0"/>
              <a:t>M</a:t>
            </a:r>
            <a:r>
              <a:rPr lang="en-US" sz="2200" dirty="0" smtClean="0"/>
              <a:t>y objective is to make an affordable and amazing that anyone can buy. My mission and vision would be that people worldwide would use the X phone and it more used than the IPhone and Samsung phones.</a:t>
            </a:r>
          </a:p>
          <a:p>
            <a:pPr marL="0" indent="0">
              <a:buNone/>
            </a:pPr>
            <a:r>
              <a:rPr lang="en-US" sz="2200" dirty="0" smtClean="0"/>
              <a:t>The name X phone is easy to memorize and is a unique name which represents the company.</a:t>
            </a:r>
          </a:p>
        </p:txBody>
      </p:sp>
    </p:spTree>
    <p:extLst>
      <p:ext uri="{BB962C8B-B14F-4D97-AF65-F5344CB8AC3E}">
        <p14:creationId xmlns:p14="http://schemas.microsoft.com/office/powerpoint/2010/main" val="262416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 &amp; 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X phone is suitable for everyone.my competitors are Apple and Samsung . The X phone will be available in the UK,USA and Jordan with multiple franchises spread out in each of them, and possibly soon worldwide.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0183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Information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sources of Capital are: a loan from the bank and savings.</a:t>
            </a:r>
          </a:p>
          <a:p>
            <a:pPr marL="0" indent="0">
              <a:buNone/>
            </a:pPr>
            <a:r>
              <a:rPr lang="en-US" dirty="0" smtClean="0"/>
              <a:t>The first X phone will 175$  and the  X phone 2 will be 250$ while the X phone 3 will be 300$ ,these phones will match or even surpass the abilities and will be better than the latest IPhone and Samsung phone with a third of their price.</a:t>
            </a:r>
          </a:p>
          <a:p>
            <a:pPr marL="0" indent="0">
              <a:buNone/>
            </a:pPr>
            <a:r>
              <a:rPr lang="en-US" dirty="0" smtClean="0"/>
              <a:t>The selling price was 450,000$ and the total cost was 375,000$ so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450,000$ – 375,000$=75,000$ predicted profit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15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Owners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With the predicted profit I would reinvest in the business and expand it </a:t>
            </a:r>
          </a:p>
          <a:p>
            <a:pPr marL="0" indent="0">
              <a:buNone/>
            </a:pPr>
            <a:r>
              <a:rPr lang="en-US" dirty="0" smtClean="0"/>
              <a:t>By adding more franchises , paying back some of the loan from the bank and upgrading and making new models and upgrading the phones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45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180</TotalTime>
  <Words>286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X phone</vt:lpstr>
      <vt:lpstr>Business Idea</vt:lpstr>
      <vt:lpstr>Target market &amp; Demographics</vt:lpstr>
      <vt:lpstr>Financial Information </vt:lpstr>
      <vt:lpstr> Owners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phone</dc:title>
  <dc:creator>Steven</dc:creator>
  <cp:lastModifiedBy>Steven</cp:lastModifiedBy>
  <cp:revision>14</cp:revision>
  <dcterms:created xsi:type="dcterms:W3CDTF">2023-03-05T16:24:14Z</dcterms:created>
  <dcterms:modified xsi:type="dcterms:W3CDTF">2023-03-05T19:24:55Z</dcterms:modified>
</cp:coreProperties>
</file>