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Hadddad’s</a:t>
            </a:r>
            <a:r>
              <a:rPr lang="en-US" dirty="0" smtClean="0"/>
              <a:t> restaurant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Emil </a:t>
            </a:r>
            <a:r>
              <a:rPr lang="en-US" dirty="0" err="1" smtClean="0"/>
              <a:t>haddad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86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Business idea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restaurant that serves Arabic traditional meals </a:t>
            </a:r>
          </a:p>
          <a:p>
            <a:r>
              <a:rPr lang="en-US" dirty="0" smtClean="0"/>
              <a:t>It is a service </a:t>
            </a:r>
          </a:p>
          <a:p>
            <a:r>
              <a:rPr lang="en-US" dirty="0" smtClean="0"/>
              <a:t>Mission :is to serve the society a medium-high quality food with an affordable prizes in order to create  for my self and others job opportunities  for our beloved country Jordan </a:t>
            </a:r>
          </a:p>
          <a:p>
            <a:r>
              <a:rPr lang="en-US" dirty="0" smtClean="0"/>
              <a:t>Objectives :to serve the mid income employees working in the business centers close to the restaurant location </a:t>
            </a:r>
          </a:p>
        </p:txBody>
      </p:sp>
    </p:spTree>
    <p:extLst>
      <p:ext uri="{BB962C8B-B14F-4D97-AF65-F5344CB8AC3E}">
        <p14:creationId xmlns:p14="http://schemas.microsoft.com/office/powerpoint/2010/main" val="296786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290" y="213645"/>
            <a:ext cx="10926510" cy="5963318"/>
          </a:xfrm>
        </p:spPr>
        <p:txBody>
          <a:bodyPr/>
          <a:lstStyle/>
          <a:p>
            <a:r>
              <a:rPr lang="en-US" dirty="0" smtClean="0"/>
              <a:t>Vision :to expand the business and open more branches </a:t>
            </a:r>
          </a:p>
          <a:p>
            <a:r>
              <a:rPr lang="en-US" dirty="0" smtClean="0"/>
              <a:t>It is easy to pronouns and memorable because it is my family name which sounds familiar in Jordan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8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Target market &amp; Demographics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 Target :Adult (mainly employees)all genders </a:t>
            </a:r>
          </a:p>
          <a:p>
            <a:r>
              <a:rPr lang="en-US" dirty="0" smtClean="0"/>
              <a:t>My competitors is another restaurant located in the same street but serves different kind of food </a:t>
            </a:r>
          </a:p>
          <a:p>
            <a:r>
              <a:rPr lang="en-US" dirty="0" smtClean="0"/>
              <a:t>Business location is in </a:t>
            </a:r>
            <a:r>
              <a:rPr lang="en-US" dirty="0" err="1"/>
              <a:t>S</a:t>
            </a:r>
            <a:r>
              <a:rPr lang="en-US" dirty="0" err="1" smtClean="0"/>
              <a:t>hmesani</a:t>
            </a:r>
            <a:r>
              <a:rPr lang="en-US" dirty="0" smtClean="0"/>
              <a:t> surrounded with a lot of banks,companies,and Enterprise. Costumers can walk short distance to have their lunch break or they can call for quick delivery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4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Financial Information</a:t>
            </a:r>
            <a:r>
              <a:rPr lang="en-US" dirty="0">
                <a:solidFill>
                  <a:schemeClr val="dk1"/>
                </a:solidFill>
              </a:rPr>
              <a:t/>
            </a:r>
            <a:br>
              <a:rPr lang="en-US" dirty="0">
                <a:solidFill>
                  <a:schemeClr val="dk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source of capital :From my saving and bank loan 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will charge 3 </a:t>
            </a:r>
            <a:r>
              <a:rPr lang="en-US" dirty="0" err="1" smtClean="0"/>
              <a:t>jd</a:t>
            </a:r>
            <a:r>
              <a:rPr lang="en-US" dirty="0" smtClean="0"/>
              <a:t> per meal mean while my competitors prize 3.5 </a:t>
            </a:r>
            <a:r>
              <a:rPr lang="en-US" dirty="0" err="1" smtClean="0"/>
              <a:t>jd</a:t>
            </a:r>
            <a:r>
              <a:rPr lang="en-US" dirty="0" smtClean="0"/>
              <a:t> per meal </a:t>
            </a:r>
          </a:p>
          <a:p>
            <a:r>
              <a:rPr lang="en-US" dirty="0" smtClean="0"/>
              <a:t>profit =(3jd-2jd=1jd)my cost per meal is 2 </a:t>
            </a:r>
            <a:r>
              <a:rPr lang="en-US" dirty="0" err="1" smtClean="0"/>
              <a:t>jd</a:t>
            </a:r>
            <a:r>
              <a:rPr lang="en-US" dirty="0" smtClean="0"/>
              <a:t> so my profit is 1 </a:t>
            </a:r>
            <a:r>
              <a:rPr lang="en-US" dirty="0" err="1" smtClean="0"/>
              <a:t>jd</a:t>
            </a:r>
            <a:r>
              <a:rPr lang="en-US" dirty="0" smtClean="0"/>
              <a:t> per meal</a:t>
            </a:r>
          </a:p>
          <a:p>
            <a:r>
              <a:rPr lang="en-US" dirty="0" smtClean="0"/>
              <a:t>Prediction: expect to sell and average of 50 meal per day so (50*1=50) so my profit per day is 50 </a:t>
            </a:r>
            <a:r>
              <a:rPr lang="en-US" dirty="0" err="1" smtClean="0"/>
              <a:t>jd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7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dk1"/>
                </a:solidFill>
              </a:rPr>
              <a:t> </a:t>
            </a:r>
            <a:r>
              <a:rPr lang="en-US" sz="2700" dirty="0">
                <a:solidFill>
                  <a:schemeClr val="tx1"/>
                </a:solidFill>
              </a:rPr>
              <a:t/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sz="2700" b="1" dirty="0">
                <a:solidFill>
                  <a:schemeClr val="tx1"/>
                </a:solidFill>
              </a:rPr>
              <a:t>What you will do with the money you make if it was profitable? Reinvest in the Business? Save it for collage? Donate?</a:t>
            </a:r>
            <a:r>
              <a:rPr lang="en-US" sz="2700" dirty="0">
                <a:solidFill>
                  <a:schemeClr val="tx1"/>
                </a:solidFill>
              </a:rPr>
              <a:t/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it profitable I will reinvest to open a new branch for the restaurant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99017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656</TotalTime>
  <Words>237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Corbel</vt:lpstr>
      <vt:lpstr>Depth</vt:lpstr>
      <vt:lpstr>Hadddad’s restaurant </vt:lpstr>
      <vt:lpstr>Business idea </vt:lpstr>
      <vt:lpstr>PowerPoint Presentation</vt:lpstr>
      <vt:lpstr>Target market &amp; Demographics </vt:lpstr>
      <vt:lpstr>Financial Information </vt:lpstr>
      <vt:lpstr>  What you will do with the money you make if it was profitable? Reinvest in the Business? Save it for collage? Donate?  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Haddad Dental</dc:title>
  <dc:creator>Hazim</dc:creator>
  <cp:lastModifiedBy>Hazim</cp:lastModifiedBy>
  <cp:revision>14</cp:revision>
  <dcterms:created xsi:type="dcterms:W3CDTF">2023-03-05T07:33:35Z</dcterms:created>
  <dcterms:modified xsi:type="dcterms:W3CDTF">2023-03-05T18:30:28Z</dcterms:modified>
</cp:coreProperties>
</file>