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8" r:id="rId1"/>
  </p:sldMasterIdLst>
  <p:sldIdLst>
    <p:sldId id="256" r:id="rId2"/>
    <p:sldId id="262" r:id="rId3"/>
    <p:sldId id="263" r:id="rId4"/>
    <p:sldId id="259" r:id="rId5"/>
    <p:sldId id="267" r:id="rId6"/>
    <p:sldId id="265" r:id="rId7"/>
    <p:sldId id="268" r:id="rId8"/>
    <p:sldId id="269" r:id="rId9"/>
    <p:sldId id="266" r:id="rId10"/>
    <p:sldId id="264"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8034E78-7F5D-4C2E-B375-FC64B27BC917}" styleName="Dark Styl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119" d="100"/>
          <a:sy n="119" d="100"/>
        </p:scale>
        <p:origin x="270"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ctrTitle"/>
          </p:nvPr>
        </p:nvSpPr>
        <p:spPr>
          <a:xfrm>
            <a:off x="1371600" y="1803405"/>
            <a:ext cx="9448800" cy="1825096"/>
          </a:xfrm>
        </p:spPr>
        <p:txBody>
          <a:bodyPr anchor="b">
            <a:normAutofit/>
          </a:bodyPr>
          <a:lstStyle>
            <a:lvl1pPr algn="l">
              <a:defRPr sz="6000"/>
            </a:lvl1pPr>
          </a:lstStyle>
          <a:p>
            <a:r>
              <a:rPr lang="en-US"/>
              <a:t>Click to edit Master title style</a:t>
            </a:r>
            <a:endParaRPr lang="en-US" dirty="0"/>
          </a:p>
        </p:txBody>
      </p:sp>
      <p:sp>
        <p:nvSpPr>
          <p:cNvPr id="3" name="Subtitle 2"/>
          <p:cNvSpPr>
            <a:spLocks noGrp="1"/>
          </p:cNvSpPr>
          <p:nvPr>
            <p:ph type="subTitle" idx="1"/>
          </p:nvPr>
        </p:nvSpPr>
        <p:spPr>
          <a:xfrm>
            <a:off x="1371600" y="3632201"/>
            <a:ext cx="9448800" cy="685800"/>
          </a:xfrm>
        </p:spPr>
        <p:txBody>
          <a:bodyPr>
            <a:normAutofit/>
          </a:bodyPr>
          <a:lstStyle>
            <a:lvl1pPr marL="0" indent="0" algn="l">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909561" y="4314328"/>
            <a:ext cx="2910840" cy="374642"/>
          </a:xfrm>
        </p:spPr>
        <p:txBody>
          <a:bodyPr/>
          <a:lstStyle/>
          <a:p>
            <a:fld id="{5A7DD5C8-C812-4DFA-AE87-6CB8EBA4A94F}" type="datetimeFigureOut">
              <a:rPr lang="en-US" smtClean="0"/>
              <a:t>3/5/2023</a:t>
            </a:fld>
            <a:endParaRPr lang="en-US"/>
          </a:p>
        </p:txBody>
      </p:sp>
      <p:sp>
        <p:nvSpPr>
          <p:cNvPr id="5" name="Footer Placeholder 4"/>
          <p:cNvSpPr>
            <a:spLocks noGrp="1"/>
          </p:cNvSpPr>
          <p:nvPr>
            <p:ph type="ftr" sz="quarter" idx="11"/>
          </p:nvPr>
        </p:nvSpPr>
        <p:spPr>
          <a:xfrm>
            <a:off x="1371600" y="4323845"/>
            <a:ext cx="6400800" cy="365125"/>
          </a:xfrm>
        </p:spPr>
        <p:txBody>
          <a:bodyPr/>
          <a:lstStyle/>
          <a:p>
            <a:endParaRPr lang="en-US"/>
          </a:p>
        </p:txBody>
      </p:sp>
      <p:sp>
        <p:nvSpPr>
          <p:cNvPr id="6" name="Slide Number Placeholder 5"/>
          <p:cNvSpPr>
            <a:spLocks noGrp="1"/>
          </p:cNvSpPr>
          <p:nvPr>
            <p:ph type="sldNum" sz="quarter" idx="12"/>
          </p:nvPr>
        </p:nvSpPr>
        <p:spPr>
          <a:xfrm>
            <a:off x="8077200" y="1430866"/>
            <a:ext cx="2743200" cy="365125"/>
          </a:xfrm>
        </p:spPr>
        <p:txBody>
          <a:bodyPr/>
          <a:lstStyle/>
          <a:p>
            <a:fld id="{006C2DDF-8560-4030-A479-B19D33CFE2AE}" type="slidenum">
              <a:rPr lang="en-US" smtClean="0"/>
              <a:t>‹#›</a:t>
            </a:fld>
            <a:endParaRPr lang="en-US"/>
          </a:p>
        </p:txBody>
      </p:sp>
    </p:spTree>
    <p:extLst>
      <p:ext uri="{BB962C8B-B14F-4D97-AF65-F5344CB8AC3E}">
        <p14:creationId xmlns:p14="http://schemas.microsoft.com/office/powerpoint/2010/main" val="34060308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777" y="4697360"/>
            <a:ext cx="10822034" cy="819355"/>
          </a:xfrm>
        </p:spPr>
        <p:txBody>
          <a:bodyPr anchor="b"/>
          <a:lstStyle>
            <a:lvl1pPr algn="l">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681727" y="941439"/>
            <a:ext cx="10821840" cy="3478161"/>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5800" y="5516715"/>
            <a:ext cx="10820400" cy="701969"/>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A7DD5C8-C812-4DFA-AE87-6CB8EBA4A94F}" type="datetimeFigureOut">
              <a:rPr lang="en-US" smtClean="0"/>
              <a:t>3/5/2023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06C2DDF-8560-4030-A479-B19D33CFE2AE}" type="slidenum">
              <a:rPr lang="en-US" smtClean="0"/>
              <a:t>‹#›</a:t>
            </a:fld>
            <a:endParaRPr lang="en-US"/>
          </a:p>
        </p:txBody>
      </p:sp>
    </p:spTree>
    <p:extLst>
      <p:ext uri="{BB962C8B-B14F-4D97-AF65-F5344CB8AC3E}">
        <p14:creationId xmlns:p14="http://schemas.microsoft.com/office/powerpoint/2010/main" val="41468164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pic>
        <p:nvPicPr>
          <p:cNvPr id="8" name="Picture 7"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2"/>
            <a:ext cx="10820400" cy="2802467"/>
          </a:xfrm>
        </p:spPr>
        <p:txBody>
          <a:bodyPr anchor="ctr"/>
          <a:lstStyle>
            <a:lvl1pPr algn="l">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1024467" y="3649133"/>
            <a:ext cx="10130516" cy="99906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5A7DD5C8-C812-4DFA-AE87-6CB8EBA4A94F}" type="datetimeFigureOut">
              <a:rPr lang="en-US" smtClean="0"/>
              <a:t>3/5/2023</a:t>
            </a:fld>
            <a:endParaRPr lang="en-US"/>
          </a:p>
        </p:txBody>
      </p:sp>
      <p:sp>
        <p:nvSpPr>
          <p:cNvPr id="6" name="Footer Placeholder 5"/>
          <p:cNvSpPr>
            <a:spLocks noGrp="1"/>
          </p:cNvSpPr>
          <p:nvPr>
            <p:ph type="ftr" sz="quarter" idx="11"/>
          </p:nvPr>
        </p:nvSpPr>
        <p:spPr>
          <a:xfrm>
            <a:off x="685800" y="379941"/>
            <a:ext cx="6991492" cy="365125"/>
          </a:xfrm>
        </p:spPr>
        <p:txBody>
          <a:bodyPr/>
          <a:lstStyle/>
          <a:p>
            <a:endParaRPr lang="en-US"/>
          </a:p>
        </p:txBody>
      </p:sp>
      <p:sp>
        <p:nvSpPr>
          <p:cNvPr id="7" name="Slide Number Placeholder 6"/>
          <p:cNvSpPr>
            <a:spLocks noGrp="1"/>
          </p:cNvSpPr>
          <p:nvPr>
            <p:ph type="sldNum" sz="quarter" idx="12"/>
          </p:nvPr>
        </p:nvSpPr>
        <p:spPr>
          <a:xfrm>
            <a:off x="10862452" y="381000"/>
            <a:ext cx="643748" cy="365125"/>
          </a:xfrm>
        </p:spPr>
        <p:txBody>
          <a:bodyPr/>
          <a:lstStyle/>
          <a:p>
            <a:fld id="{006C2DDF-8560-4030-A479-B19D33CFE2AE}" type="slidenum">
              <a:rPr lang="en-US" smtClean="0"/>
              <a:t>‹#›</a:t>
            </a:fld>
            <a:endParaRPr lang="en-US"/>
          </a:p>
        </p:txBody>
      </p:sp>
    </p:spTree>
    <p:extLst>
      <p:ext uri="{BB962C8B-B14F-4D97-AF65-F5344CB8AC3E}">
        <p14:creationId xmlns:p14="http://schemas.microsoft.com/office/powerpoint/2010/main" val="411745547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pic>
        <p:nvPicPr>
          <p:cNvPr id="13" name="Picture 12"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67" y="753533"/>
            <a:ext cx="10151533" cy="2604495"/>
          </a:xfrm>
        </p:spPr>
        <p:txBody>
          <a:bodyPr anchor="ctr"/>
          <a:lstStyle>
            <a:lvl1pPr algn="l">
              <a:defRPr sz="3200"/>
            </a:lvl1pPr>
          </a:lstStyle>
          <a:p>
            <a:r>
              <a:rPr lang="en-US"/>
              <a:t>Click to edit Master title style</a:t>
            </a:r>
            <a:endParaRPr lang="en-US" dirty="0"/>
          </a:p>
        </p:txBody>
      </p:sp>
      <p:sp>
        <p:nvSpPr>
          <p:cNvPr id="12" name="Text Placeholder 3"/>
          <p:cNvSpPr>
            <a:spLocks noGrp="1"/>
          </p:cNvSpPr>
          <p:nvPr>
            <p:ph type="body" sz="half" idx="13"/>
          </p:nvPr>
        </p:nvSpPr>
        <p:spPr>
          <a:xfrm>
            <a:off x="1303865" y="3365556"/>
            <a:ext cx="9592736" cy="444443"/>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4" name="Text Placeholder 3"/>
          <p:cNvSpPr>
            <a:spLocks noGrp="1"/>
          </p:cNvSpPr>
          <p:nvPr>
            <p:ph type="body" sz="half" idx="2"/>
          </p:nvPr>
        </p:nvSpPr>
        <p:spPr>
          <a:xfrm>
            <a:off x="1024467" y="3959862"/>
            <a:ext cx="10151533" cy="679871"/>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5A7DD5C8-C812-4DFA-AE87-6CB8EBA4A94F}" type="datetimeFigureOut">
              <a:rPr lang="en-US" smtClean="0"/>
              <a:t>3/5/2023</a:t>
            </a:fld>
            <a:endParaRPr lang="en-US"/>
          </a:p>
        </p:txBody>
      </p:sp>
      <p:sp>
        <p:nvSpPr>
          <p:cNvPr id="6" name="Footer Placeholder 5"/>
          <p:cNvSpPr>
            <a:spLocks noGrp="1"/>
          </p:cNvSpPr>
          <p:nvPr>
            <p:ph type="ftr" sz="quarter" idx="11"/>
          </p:nvPr>
        </p:nvSpPr>
        <p:spPr>
          <a:xfrm>
            <a:off x="685800" y="379941"/>
            <a:ext cx="6991492" cy="365125"/>
          </a:xfrm>
        </p:spPr>
        <p:txBody>
          <a:bodyPr/>
          <a:lstStyle/>
          <a:p>
            <a:endParaRPr lang="en-US"/>
          </a:p>
        </p:txBody>
      </p:sp>
      <p:sp>
        <p:nvSpPr>
          <p:cNvPr id="7" name="Slide Number Placeholder 6"/>
          <p:cNvSpPr>
            <a:spLocks noGrp="1"/>
          </p:cNvSpPr>
          <p:nvPr>
            <p:ph type="sldNum" sz="quarter" idx="12"/>
          </p:nvPr>
        </p:nvSpPr>
        <p:spPr>
          <a:xfrm>
            <a:off x="10862452" y="381000"/>
            <a:ext cx="643748" cy="365125"/>
          </a:xfrm>
        </p:spPr>
        <p:txBody>
          <a:bodyPr/>
          <a:lstStyle/>
          <a:p>
            <a:fld id="{006C2DDF-8560-4030-A479-B19D33CFE2AE}" type="slidenum">
              <a:rPr lang="en-US" smtClean="0"/>
              <a:t>‹#›</a:t>
            </a:fld>
            <a:endParaRPr lang="en-US"/>
          </a:p>
        </p:txBody>
      </p:sp>
      <p:sp>
        <p:nvSpPr>
          <p:cNvPr id="9" name="TextBox 8"/>
          <p:cNvSpPr txBox="1"/>
          <p:nvPr/>
        </p:nvSpPr>
        <p:spPr>
          <a:xfrm>
            <a:off x="476250" y="93345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0" name="TextBox 9"/>
          <p:cNvSpPr txBox="1"/>
          <p:nvPr/>
        </p:nvSpPr>
        <p:spPr>
          <a:xfrm>
            <a:off x="10984230" y="270129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297843863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pic>
        <p:nvPicPr>
          <p:cNvPr id="9" name="Picture 8"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95" y="1124701"/>
            <a:ext cx="10146186" cy="2511835"/>
          </a:xfrm>
        </p:spPr>
        <p:txBody>
          <a:bodyPr anchor="b"/>
          <a:lstStyle>
            <a:lvl1pPr algn="l">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1024467" y="3648315"/>
            <a:ext cx="10144654" cy="99988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814452" y="378883"/>
            <a:ext cx="2910840" cy="365125"/>
          </a:xfrm>
        </p:spPr>
        <p:txBody>
          <a:bodyPr/>
          <a:lstStyle>
            <a:lvl1pPr algn="r">
              <a:defRPr/>
            </a:lvl1pPr>
          </a:lstStyle>
          <a:p>
            <a:fld id="{5A7DD5C8-C812-4DFA-AE87-6CB8EBA4A94F}" type="datetimeFigureOut">
              <a:rPr lang="en-US" smtClean="0"/>
              <a:t>3/5/2023</a:t>
            </a:fld>
            <a:endParaRPr lang="en-US"/>
          </a:p>
        </p:txBody>
      </p:sp>
      <p:sp>
        <p:nvSpPr>
          <p:cNvPr id="6" name="Footer Placeholder 5"/>
          <p:cNvSpPr>
            <a:spLocks noGrp="1"/>
          </p:cNvSpPr>
          <p:nvPr>
            <p:ph type="ftr" sz="quarter" idx="11"/>
          </p:nvPr>
        </p:nvSpPr>
        <p:spPr>
          <a:xfrm>
            <a:off x="685800" y="378883"/>
            <a:ext cx="6991492" cy="365125"/>
          </a:xfrm>
        </p:spPr>
        <p:txBody>
          <a:bodyPr/>
          <a:lstStyle/>
          <a:p>
            <a:endParaRPr lang="en-US"/>
          </a:p>
        </p:txBody>
      </p:sp>
      <p:sp>
        <p:nvSpPr>
          <p:cNvPr id="7" name="Slide Number Placeholder 6"/>
          <p:cNvSpPr>
            <a:spLocks noGrp="1"/>
          </p:cNvSpPr>
          <p:nvPr>
            <p:ph type="sldNum" sz="quarter" idx="12"/>
          </p:nvPr>
        </p:nvSpPr>
        <p:spPr>
          <a:xfrm>
            <a:off x="10862452" y="381000"/>
            <a:ext cx="643748" cy="365125"/>
          </a:xfrm>
        </p:spPr>
        <p:txBody>
          <a:bodyPr/>
          <a:lstStyle/>
          <a:p>
            <a:fld id="{006C2DDF-8560-4030-A479-B19D33CFE2AE}" type="slidenum">
              <a:rPr lang="en-US" smtClean="0"/>
              <a:t>‹#›</a:t>
            </a:fld>
            <a:endParaRPr lang="en-US"/>
          </a:p>
        </p:txBody>
      </p:sp>
    </p:spTree>
    <p:extLst>
      <p:ext uri="{BB962C8B-B14F-4D97-AF65-F5344CB8AC3E}">
        <p14:creationId xmlns:p14="http://schemas.microsoft.com/office/powerpoint/2010/main" val="350258054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2895600" y="761999"/>
            <a:ext cx="8610599" cy="1303867"/>
          </a:xfrm>
        </p:spPr>
        <p:txBody>
          <a:bodyPr/>
          <a:lstStyle/>
          <a:p>
            <a:r>
              <a:rPr lang="en-US"/>
              <a:t>Click to edit Master title style</a:t>
            </a:r>
            <a:endParaRPr lang="en-US" dirty="0"/>
          </a:p>
        </p:txBody>
      </p:sp>
      <p:sp>
        <p:nvSpPr>
          <p:cNvPr id="7" name="Text Placeholder 2"/>
          <p:cNvSpPr>
            <a:spLocks noGrp="1"/>
          </p:cNvSpPr>
          <p:nvPr>
            <p:ph type="body" idx="1"/>
          </p:nvPr>
        </p:nvSpPr>
        <p:spPr>
          <a:xfrm>
            <a:off x="685800" y="2202080"/>
            <a:ext cx="3456432" cy="617320"/>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685799"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4368800" y="2201333"/>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 name="Text Placeholder 3"/>
          <p:cNvSpPr>
            <a:spLocks noGrp="1"/>
          </p:cNvSpPr>
          <p:nvPr>
            <p:ph type="body" sz="half" idx="16"/>
          </p:nvPr>
        </p:nvSpPr>
        <p:spPr>
          <a:xfrm>
            <a:off x="4366858" y="2904067"/>
            <a:ext cx="3456432" cy="331461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8051800" y="2192866"/>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Text Placeholder 3"/>
          <p:cNvSpPr>
            <a:spLocks noGrp="1"/>
          </p:cNvSpPr>
          <p:nvPr>
            <p:ph type="body" sz="half" idx="17"/>
          </p:nvPr>
        </p:nvSpPr>
        <p:spPr>
          <a:xfrm>
            <a:off x="8051801"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5A7DD5C8-C812-4DFA-AE87-6CB8EBA4A94F}" type="datetimeFigureOut">
              <a:rPr lang="en-US" smtClean="0"/>
              <a:t>3/5/2023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06C2DDF-8560-4030-A479-B19D33CFE2AE}" type="slidenum">
              <a:rPr lang="en-US" smtClean="0"/>
              <a:t>‹#›</a:t>
            </a:fld>
            <a:endParaRPr lang="en-US"/>
          </a:p>
        </p:txBody>
      </p:sp>
    </p:spTree>
    <p:extLst>
      <p:ext uri="{BB962C8B-B14F-4D97-AF65-F5344CB8AC3E}">
        <p14:creationId xmlns:p14="http://schemas.microsoft.com/office/powerpoint/2010/main" val="254538811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2895600" y="762000"/>
            <a:ext cx="8610599" cy="1295400"/>
          </a:xfrm>
        </p:spPr>
        <p:txBody>
          <a:bodyPr/>
          <a:lstStyle/>
          <a:p>
            <a:r>
              <a:rPr lang="en-US"/>
              <a:t>Click to edit Master title style</a:t>
            </a:r>
            <a:endParaRPr lang="en-US" dirty="0"/>
          </a:p>
        </p:txBody>
      </p:sp>
      <p:sp>
        <p:nvSpPr>
          <p:cNvPr id="19" name="Text Placeholder 2"/>
          <p:cNvSpPr>
            <a:spLocks noGrp="1"/>
          </p:cNvSpPr>
          <p:nvPr>
            <p:ph type="body" idx="1"/>
          </p:nvPr>
        </p:nvSpPr>
        <p:spPr>
          <a:xfrm>
            <a:off x="688618" y="4191000"/>
            <a:ext cx="3451582"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688618" y="2362200"/>
            <a:ext cx="3451582"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1" name="Text Placeholder 3"/>
          <p:cNvSpPr>
            <a:spLocks noGrp="1"/>
          </p:cNvSpPr>
          <p:nvPr>
            <p:ph type="body" sz="half" idx="18"/>
          </p:nvPr>
        </p:nvSpPr>
        <p:spPr>
          <a:xfrm>
            <a:off x="688618" y="4873764"/>
            <a:ext cx="3451582"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4374263" y="4191000"/>
            <a:ext cx="3448935"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4374263" y="2362200"/>
            <a:ext cx="3448936"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19"/>
          </p:nvPr>
        </p:nvSpPr>
        <p:spPr>
          <a:xfrm>
            <a:off x="4374264" y="4873763"/>
            <a:ext cx="344893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8049731" y="4191000"/>
            <a:ext cx="3456469"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8049855" y="2362200"/>
            <a:ext cx="3447878"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7" name="Text Placeholder 3"/>
          <p:cNvSpPr>
            <a:spLocks noGrp="1"/>
          </p:cNvSpPr>
          <p:nvPr>
            <p:ph type="body" sz="half" idx="20"/>
          </p:nvPr>
        </p:nvSpPr>
        <p:spPr>
          <a:xfrm>
            <a:off x="8049731" y="4873761"/>
            <a:ext cx="345244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5A7DD5C8-C812-4DFA-AE87-6CB8EBA4A94F}" type="datetimeFigureOut">
              <a:rPr lang="en-US" smtClean="0"/>
              <a:t>3/5/2023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06C2DDF-8560-4030-A479-B19D33CFE2AE}" type="slidenum">
              <a:rPr lang="en-US" smtClean="0"/>
              <a:t>‹#›</a:t>
            </a:fld>
            <a:endParaRPr lang="en-US"/>
          </a:p>
        </p:txBody>
      </p:sp>
    </p:spTree>
    <p:extLst>
      <p:ext uri="{BB962C8B-B14F-4D97-AF65-F5344CB8AC3E}">
        <p14:creationId xmlns:p14="http://schemas.microsoft.com/office/powerpoint/2010/main" val="29763638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685800" y="2194559"/>
            <a:ext cx="10820400" cy="40241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A7DD5C8-C812-4DFA-AE87-6CB8EBA4A94F}" type="datetimeFigureOut">
              <a:rPr lang="en-US" smtClean="0"/>
              <a:t>3/5/2023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6C2DDF-8560-4030-A479-B19D33CFE2AE}" type="slidenum">
              <a:rPr lang="en-US" smtClean="0"/>
              <a:t>‹#›</a:t>
            </a:fld>
            <a:endParaRPr lang="en-US"/>
          </a:p>
        </p:txBody>
      </p:sp>
    </p:spTree>
    <p:extLst>
      <p:ext uri="{BB962C8B-B14F-4D97-AF65-F5344CB8AC3E}">
        <p14:creationId xmlns:p14="http://schemas.microsoft.com/office/powerpoint/2010/main" val="246474387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pic>
        <p:nvPicPr>
          <p:cNvPr id="8" name="Picture 7"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Vertical Title 1"/>
          <p:cNvSpPr>
            <a:spLocks noGrp="1"/>
          </p:cNvSpPr>
          <p:nvPr>
            <p:ph type="title" orient="vert"/>
          </p:nvPr>
        </p:nvSpPr>
        <p:spPr>
          <a:xfrm>
            <a:off x="9448800" y="745066"/>
            <a:ext cx="2057400" cy="3903133"/>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024466" y="745067"/>
            <a:ext cx="8204201" cy="390313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814452" y="379941"/>
            <a:ext cx="2910840" cy="365125"/>
          </a:xfrm>
        </p:spPr>
        <p:txBody>
          <a:bodyPr/>
          <a:lstStyle>
            <a:lvl1pPr algn="r">
              <a:defRPr/>
            </a:lvl1pPr>
          </a:lstStyle>
          <a:p>
            <a:fld id="{5A7DD5C8-C812-4DFA-AE87-6CB8EBA4A94F}" type="datetimeFigureOut">
              <a:rPr lang="en-US" smtClean="0"/>
              <a:t>3/5/2023</a:t>
            </a:fld>
            <a:endParaRPr lang="en-US"/>
          </a:p>
        </p:txBody>
      </p:sp>
      <p:sp>
        <p:nvSpPr>
          <p:cNvPr id="5" name="Footer Placeholder 4"/>
          <p:cNvSpPr>
            <a:spLocks noGrp="1"/>
          </p:cNvSpPr>
          <p:nvPr>
            <p:ph type="ftr" sz="quarter" idx="11"/>
          </p:nvPr>
        </p:nvSpPr>
        <p:spPr>
          <a:xfrm>
            <a:off x="685800" y="381000"/>
            <a:ext cx="6991492" cy="365125"/>
          </a:xfrm>
        </p:spPr>
        <p:txBody>
          <a:bodyPr/>
          <a:lstStyle/>
          <a:p>
            <a:endParaRPr lang="en-US"/>
          </a:p>
        </p:txBody>
      </p:sp>
      <p:sp>
        <p:nvSpPr>
          <p:cNvPr id="6" name="Slide Number Placeholder 5"/>
          <p:cNvSpPr>
            <a:spLocks noGrp="1"/>
          </p:cNvSpPr>
          <p:nvPr>
            <p:ph type="sldNum" sz="quarter" idx="12"/>
          </p:nvPr>
        </p:nvSpPr>
        <p:spPr>
          <a:xfrm>
            <a:off x="10862452" y="381000"/>
            <a:ext cx="643748" cy="365125"/>
          </a:xfrm>
        </p:spPr>
        <p:txBody>
          <a:bodyPr/>
          <a:lstStyle/>
          <a:p>
            <a:fld id="{006C2DDF-8560-4030-A479-B19D33CFE2AE}" type="slidenum">
              <a:rPr lang="en-US" smtClean="0"/>
              <a:t>‹#›</a:t>
            </a:fld>
            <a:endParaRPr lang="en-US"/>
          </a:p>
        </p:txBody>
      </p:sp>
    </p:spTree>
    <p:extLst>
      <p:ext uri="{BB962C8B-B14F-4D97-AF65-F5344CB8AC3E}">
        <p14:creationId xmlns:p14="http://schemas.microsoft.com/office/powerpoint/2010/main" val="21664080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A7DD5C8-C812-4DFA-AE87-6CB8EBA4A94F}" type="datetimeFigureOut">
              <a:rPr lang="en-US" smtClean="0"/>
              <a:t>3/5/2023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6C2DDF-8560-4030-A479-B19D33CFE2AE}" type="slidenum">
              <a:rPr lang="en-US" smtClean="0"/>
              <a:t>‹#›</a:t>
            </a:fld>
            <a:endParaRPr lang="en-US"/>
          </a:p>
        </p:txBody>
      </p:sp>
    </p:spTree>
    <p:extLst>
      <p:ext uri="{BB962C8B-B14F-4D97-AF65-F5344CB8AC3E}">
        <p14:creationId xmlns:p14="http://schemas.microsoft.com/office/powerpoint/2010/main" val="15377601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pic>
        <p:nvPicPr>
          <p:cNvPr id="9" name="Picture 8"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3"/>
            <a:ext cx="10820399" cy="2801935"/>
          </a:xfrm>
        </p:spPr>
        <p:txBody>
          <a:bodyPr anchor="b">
            <a:normAutofit/>
          </a:bodyPr>
          <a:lstStyle>
            <a:lvl1pPr algn="r">
              <a:defRPr sz="4000"/>
            </a:lvl1pPr>
          </a:lstStyle>
          <a:p>
            <a:r>
              <a:rPr lang="en-US"/>
              <a:t>Click to edit Master title style</a:t>
            </a:r>
            <a:endParaRPr lang="en-US" dirty="0"/>
          </a:p>
        </p:txBody>
      </p:sp>
      <p:sp>
        <p:nvSpPr>
          <p:cNvPr id="3" name="Text Placeholder 2"/>
          <p:cNvSpPr>
            <a:spLocks noGrp="1"/>
          </p:cNvSpPr>
          <p:nvPr>
            <p:ph type="body" idx="1"/>
          </p:nvPr>
        </p:nvSpPr>
        <p:spPr>
          <a:xfrm>
            <a:off x="1024467" y="3641725"/>
            <a:ext cx="10490200" cy="955675"/>
          </a:xfrm>
        </p:spPr>
        <p:txBody>
          <a:bodyPr>
            <a:normAutofit/>
          </a:bodyPr>
          <a:lstStyle>
            <a:lvl1pPr marL="0" indent="0" algn="r">
              <a:buNone/>
              <a:defRPr sz="22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7814452" y="381000"/>
            <a:ext cx="2910840" cy="365125"/>
          </a:xfrm>
        </p:spPr>
        <p:txBody>
          <a:bodyPr/>
          <a:lstStyle>
            <a:lvl1pPr algn="r">
              <a:defRPr/>
            </a:lvl1pPr>
          </a:lstStyle>
          <a:p>
            <a:fld id="{5A7DD5C8-C812-4DFA-AE87-6CB8EBA4A94F}" type="datetimeFigureOut">
              <a:rPr lang="en-US" smtClean="0"/>
              <a:t>3/5/2023</a:t>
            </a:fld>
            <a:endParaRPr lang="en-US"/>
          </a:p>
        </p:txBody>
      </p:sp>
      <p:sp>
        <p:nvSpPr>
          <p:cNvPr id="5" name="Footer Placeholder 4"/>
          <p:cNvSpPr>
            <a:spLocks noGrp="1"/>
          </p:cNvSpPr>
          <p:nvPr>
            <p:ph type="ftr" sz="quarter" idx="11"/>
          </p:nvPr>
        </p:nvSpPr>
        <p:spPr>
          <a:xfrm>
            <a:off x="685800" y="381001"/>
            <a:ext cx="6991492" cy="364065"/>
          </a:xfrm>
        </p:spPr>
        <p:txBody>
          <a:bodyPr/>
          <a:lstStyle/>
          <a:p>
            <a:endParaRPr lang="en-US"/>
          </a:p>
        </p:txBody>
      </p:sp>
      <p:sp>
        <p:nvSpPr>
          <p:cNvPr id="6" name="Slide Number Placeholder 5"/>
          <p:cNvSpPr>
            <a:spLocks noGrp="1"/>
          </p:cNvSpPr>
          <p:nvPr>
            <p:ph type="sldNum" sz="quarter" idx="12"/>
          </p:nvPr>
        </p:nvSpPr>
        <p:spPr>
          <a:xfrm>
            <a:off x="10862452" y="381000"/>
            <a:ext cx="643748" cy="365125"/>
          </a:xfrm>
        </p:spPr>
        <p:txBody>
          <a:bodyPr/>
          <a:lstStyle/>
          <a:p>
            <a:fld id="{006C2DDF-8560-4030-A479-B19D33CFE2AE}" type="slidenum">
              <a:rPr lang="en-US" smtClean="0"/>
              <a:t>‹#›</a:t>
            </a:fld>
            <a:endParaRPr lang="en-US"/>
          </a:p>
        </p:txBody>
      </p:sp>
    </p:spTree>
    <p:extLst>
      <p:ext uri="{BB962C8B-B14F-4D97-AF65-F5344CB8AC3E}">
        <p14:creationId xmlns:p14="http://schemas.microsoft.com/office/powerpoint/2010/main" val="27635268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5800" y="2194559"/>
            <a:ext cx="5334000" cy="40241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2194559"/>
            <a:ext cx="5334000" cy="40241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A7DD5C8-C812-4DFA-AE87-6CB8EBA4A94F}" type="datetimeFigureOut">
              <a:rPr lang="en-US" smtClean="0"/>
              <a:t>3/5/2023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06C2DDF-8560-4030-A479-B19D33CFE2AE}" type="slidenum">
              <a:rPr lang="en-US" smtClean="0"/>
              <a:t>‹#›</a:t>
            </a:fld>
            <a:endParaRPr lang="en-US"/>
          </a:p>
        </p:txBody>
      </p:sp>
    </p:spTree>
    <p:extLst>
      <p:ext uri="{BB962C8B-B14F-4D97-AF65-F5344CB8AC3E}">
        <p14:creationId xmlns:p14="http://schemas.microsoft.com/office/powerpoint/2010/main" val="26355877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895600" y="762000"/>
            <a:ext cx="8610600" cy="1295400"/>
          </a:xfrm>
        </p:spPr>
        <p:txBody>
          <a:bodyPr/>
          <a:lstStyle/>
          <a:p>
            <a:r>
              <a:rPr lang="en-US"/>
              <a:t>Click to edit Master title style</a:t>
            </a:r>
            <a:endParaRPr lang="en-US" dirty="0"/>
          </a:p>
        </p:txBody>
      </p:sp>
      <p:sp>
        <p:nvSpPr>
          <p:cNvPr id="3" name="Text Placeholder 2"/>
          <p:cNvSpPr>
            <a:spLocks noGrp="1"/>
          </p:cNvSpPr>
          <p:nvPr>
            <p:ph type="body" idx="1"/>
          </p:nvPr>
        </p:nvSpPr>
        <p:spPr>
          <a:xfrm>
            <a:off x="914409" y="2183802"/>
            <a:ext cx="5079991"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85800" y="3132666"/>
            <a:ext cx="5311775" cy="308601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00800" y="2183802"/>
            <a:ext cx="5105400"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3132666"/>
            <a:ext cx="5334000" cy="308601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A7DD5C8-C812-4DFA-AE87-6CB8EBA4A94F}" type="datetimeFigureOut">
              <a:rPr lang="en-US" smtClean="0"/>
              <a:t>3/5/2023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06C2DDF-8560-4030-A479-B19D33CFE2AE}" type="slidenum">
              <a:rPr lang="en-US" smtClean="0"/>
              <a:t>‹#›</a:t>
            </a:fld>
            <a:endParaRPr lang="en-US"/>
          </a:p>
        </p:txBody>
      </p:sp>
    </p:spTree>
    <p:extLst>
      <p:ext uri="{BB962C8B-B14F-4D97-AF65-F5344CB8AC3E}">
        <p14:creationId xmlns:p14="http://schemas.microsoft.com/office/powerpoint/2010/main" val="2762966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5A7DD5C8-C812-4DFA-AE87-6CB8EBA4A94F}" type="datetimeFigureOut">
              <a:rPr lang="en-US" smtClean="0"/>
              <a:t>3/5/2023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06C2DDF-8560-4030-A479-B19D33CFE2AE}" type="slidenum">
              <a:rPr lang="en-US" smtClean="0"/>
              <a:t>‹#›</a:t>
            </a:fld>
            <a:endParaRPr lang="en-US"/>
          </a:p>
        </p:txBody>
      </p:sp>
    </p:spTree>
    <p:extLst>
      <p:ext uri="{BB962C8B-B14F-4D97-AF65-F5344CB8AC3E}">
        <p14:creationId xmlns:p14="http://schemas.microsoft.com/office/powerpoint/2010/main" val="7718515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A7DD5C8-C812-4DFA-AE87-6CB8EBA4A94F}" type="datetimeFigureOut">
              <a:rPr lang="en-US" smtClean="0"/>
              <a:t>3/5/2023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06C2DDF-8560-4030-A479-B19D33CFE2AE}" type="slidenum">
              <a:rPr lang="en-US" smtClean="0"/>
              <a:t>‹#›</a:t>
            </a:fld>
            <a:endParaRPr lang="en-US"/>
          </a:p>
        </p:txBody>
      </p:sp>
    </p:spTree>
    <p:extLst>
      <p:ext uri="{BB962C8B-B14F-4D97-AF65-F5344CB8AC3E}">
        <p14:creationId xmlns:p14="http://schemas.microsoft.com/office/powerpoint/2010/main" val="25110204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4114800" cy="1600200"/>
          </a:xfrm>
        </p:spPr>
        <p:txBody>
          <a:bodyPr anchor="b"/>
          <a:lstStyle>
            <a:lvl1pPr algn="l">
              <a:defRPr sz="3200"/>
            </a:lvl1pPr>
          </a:lstStyle>
          <a:p>
            <a:r>
              <a:rPr lang="en-US"/>
              <a:t>Click to edit Master title style</a:t>
            </a:r>
            <a:endParaRPr lang="en-US" dirty="0"/>
          </a:p>
        </p:txBody>
      </p:sp>
      <p:sp>
        <p:nvSpPr>
          <p:cNvPr id="3" name="Content Placeholder 2"/>
          <p:cNvSpPr>
            <a:spLocks noGrp="1"/>
          </p:cNvSpPr>
          <p:nvPr>
            <p:ph idx="1"/>
          </p:nvPr>
        </p:nvSpPr>
        <p:spPr>
          <a:xfrm>
            <a:off x="4995582" y="746759"/>
            <a:ext cx="6510618" cy="5471925"/>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5800" y="3124199"/>
            <a:ext cx="411480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A7DD5C8-C812-4DFA-AE87-6CB8EBA4A94F}" type="datetimeFigureOut">
              <a:rPr lang="en-US" smtClean="0"/>
              <a:t>3/5/2023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06C2DDF-8560-4030-A479-B19D33CFE2AE}" type="slidenum">
              <a:rPr lang="en-US" smtClean="0"/>
              <a:t>‹#›</a:t>
            </a:fld>
            <a:endParaRPr lang="en-US"/>
          </a:p>
        </p:txBody>
      </p:sp>
    </p:spTree>
    <p:extLst>
      <p:ext uri="{BB962C8B-B14F-4D97-AF65-F5344CB8AC3E}">
        <p14:creationId xmlns:p14="http://schemas.microsoft.com/office/powerpoint/2010/main" val="9134913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6873240" cy="1600200"/>
          </a:xfrm>
        </p:spPr>
        <p:txBody>
          <a:bodyPr anchor="b"/>
          <a:lstStyle>
            <a:lvl1pPr algn="l">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7861238" y="751241"/>
            <a:ext cx="3644962" cy="5467443"/>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5800" y="3124199"/>
            <a:ext cx="687324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A7DD5C8-C812-4DFA-AE87-6CB8EBA4A94F}" type="datetimeFigureOut">
              <a:rPr lang="en-US" smtClean="0"/>
              <a:t>3/5/2023</a:t>
            </a:fld>
            <a:endParaRPr lang="en-US"/>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06C2DDF-8560-4030-A479-B19D33CFE2AE}" type="slidenum">
              <a:rPr lang="en-US" smtClean="0"/>
              <a:t>‹#›</a:t>
            </a:fld>
            <a:endParaRPr lang="en-US"/>
          </a:p>
        </p:txBody>
      </p:sp>
    </p:spTree>
    <p:extLst>
      <p:ext uri="{BB962C8B-B14F-4D97-AF65-F5344CB8AC3E}">
        <p14:creationId xmlns:p14="http://schemas.microsoft.com/office/powerpoint/2010/main" val="39775818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descr="C0-HD-TOP.png"/>
          <p:cNvPicPr>
            <a:picLocks noChangeAspect="1"/>
          </p:cNvPicPr>
          <p:nvPr/>
        </p:nvPicPr>
        <p:blipFill>
          <a:blip r:embed="rId19">
            <a:extLst>
              <a:ext uri="{28A0092B-C50C-407E-A947-70E740481C1C}">
                <a14:useLocalDpi xmlns:a14="http://schemas.microsoft.com/office/drawing/2010/main" val="0"/>
              </a:ext>
            </a:extLst>
          </a:blip>
          <a:stretch>
            <a:fillRect/>
          </a:stretch>
        </p:blipFill>
        <p:spPr>
          <a:xfrm>
            <a:off x="0" y="0"/>
            <a:ext cx="12192000" cy="1441450"/>
          </a:xfrm>
          <a:prstGeom prst="rect">
            <a:avLst/>
          </a:prstGeom>
        </p:spPr>
      </p:pic>
      <p:sp>
        <p:nvSpPr>
          <p:cNvPr id="2" name="Title Placeholder 1"/>
          <p:cNvSpPr>
            <a:spLocks noGrp="1"/>
          </p:cNvSpPr>
          <p:nvPr>
            <p:ph type="title"/>
          </p:nvPr>
        </p:nvSpPr>
        <p:spPr>
          <a:xfrm>
            <a:off x="2895600" y="764373"/>
            <a:ext cx="8610600" cy="129302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5800" y="2194560"/>
            <a:ext cx="10820400" cy="4024125"/>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595360" y="6356350"/>
            <a:ext cx="291084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5A7DD5C8-C812-4DFA-AE87-6CB8EBA4A94F}" type="datetimeFigureOut">
              <a:rPr lang="en-US" smtClean="0"/>
              <a:t>3/5/2023</a:t>
            </a:fld>
            <a:endParaRPr lang="en-US"/>
          </a:p>
        </p:txBody>
      </p:sp>
      <p:sp>
        <p:nvSpPr>
          <p:cNvPr id="5" name="Footer Placeholder 4"/>
          <p:cNvSpPr>
            <a:spLocks noGrp="1"/>
          </p:cNvSpPr>
          <p:nvPr>
            <p:ph type="ftr" sz="quarter" idx="3"/>
          </p:nvPr>
        </p:nvSpPr>
        <p:spPr>
          <a:xfrm>
            <a:off x="685800" y="6355845"/>
            <a:ext cx="777240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763000" y="381000"/>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006C2DDF-8560-4030-A479-B19D33CFE2AE}" type="slidenum">
              <a:rPr lang="en-US" smtClean="0"/>
              <a:t>‹#›</a:t>
            </a:fld>
            <a:endParaRPr lang="en-US"/>
          </a:p>
        </p:txBody>
      </p:sp>
    </p:spTree>
    <p:extLst>
      <p:ext uri="{BB962C8B-B14F-4D97-AF65-F5344CB8AC3E}">
        <p14:creationId xmlns:p14="http://schemas.microsoft.com/office/powerpoint/2010/main" val="2429402651"/>
      </p:ext>
    </p:extLst>
  </p:cSld>
  <p:clrMap bg1="lt1" tx1="dk1" bg2="lt2" tx2="dk2" accent1="accent1" accent2="accent2" accent3="accent3" accent4="accent4" accent5="accent5" accent6="accent6" hlink="hlink" folHlink="folHlink"/>
  <p:sldLayoutIdLst>
    <p:sldLayoutId id="2147483799" r:id="rId1"/>
    <p:sldLayoutId id="2147483800" r:id="rId2"/>
    <p:sldLayoutId id="2147483801" r:id="rId3"/>
    <p:sldLayoutId id="2147483802" r:id="rId4"/>
    <p:sldLayoutId id="2147483803" r:id="rId5"/>
    <p:sldLayoutId id="2147483804" r:id="rId6"/>
    <p:sldLayoutId id="2147483805" r:id="rId7"/>
    <p:sldLayoutId id="2147483806" r:id="rId8"/>
    <p:sldLayoutId id="2147483807" r:id="rId9"/>
    <p:sldLayoutId id="2147483808" r:id="rId10"/>
    <p:sldLayoutId id="2147483809" r:id="rId11"/>
    <p:sldLayoutId id="2147483810" r:id="rId12"/>
    <p:sldLayoutId id="2147483811" r:id="rId13"/>
    <p:sldLayoutId id="2147483812" r:id="rId14"/>
    <p:sldLayoutId id="2147483813" r:id="rId15"/>
    <p:sldLayoutId id="2147483814" r:id="rId16"/>
    <p:sldLayoutId id="2147483815" r:id="rId17"/>
  </p:sldLayoutIdLst>
  <p:txStyles>
    <p:titleStyle>
      <a:lvl1pPr algn="r" defTabSz="914400" rtl="0" eaLnBrk="1" latinLnBrk="0" hangingPunct="1">
        <a:lnSpc>
          <a:spcPct val="90000"/>
        </a:lnSpc>
        <a:spcBef>
          <a:spcPct val="0"/>
        </a:spcBef>
        <a:buNone/>
        <a:defRPr sz="4000" kern="1200" cap="all" baseline="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9B020D-D3AD-449A-BA4E-549F21634464}"/>
              </a:ext>
            </a:extLst>
          </p:cNvPr>
          <p:cNvSpPr>
            <a:spLocks noGrp="1"/>
          </p:cNvSpPr>
          <p:nvPr>
            <p:ph type="ctrTitle"/>
          </p:nvPr>
        </p:nvSpPr>
        <p:spPr/>
        <p:txBody>
          <a:bodyPr/>
          <a:lstStyle/>
          <a:p>
            <a:pPr algn="l"/>
            <a:r>
              <a:rPr lang="en-US" dirty="0"/>
              <a:t>Proposal for a Gym in NOS</a:t>
            </a:r>
          </a:p>
        </p:txBody>
      </p:sp>
      <p:sp>
        <p:nvSpPr>
          <p:cNvPr id="3" name="Subtitle 2">
            <a:extLst>
              <a:ext uri="{FF2B5EF4-FFF2-40B4-BE49-F238E27FC236}">
                <a16:creationId xmlns:a16="http://schemas.microsoft.com/office/drawing/2014/main" id="{BABE87A5-BA1F-4855-9ADB-F5686E0702A0}"/>
              </a:ext>
            </a:extLst>
          </p:cNvPr>
          <p:cNvSpPr>
            <a:spLocks noGrp="1"/>
          </p:cNvSpPr>
          <p:nvPr>
            <p:ph type="subTitle" idx="1"/>
          </p:nvPr>
        </p:nvSpPr>
        <p:spPr/>
        <p:txBody>
          <a:bodyPr/>
          <a:lstStyle/>
          <a:p>
            <a:pPr algn="l"/>
            <a:r>
              <a:rPr lang="en-US" dirty="0"/>
              <a:t>By :Rajai El Ghoury and Sanad Al Halasa</a:t>
            </a:r>
          </a:p>
        </p:txBody>
      </p:sp>
    </p:spTree>
    <p:extLst>
      <p:ext uri="{BB962C8B-B14F-4D97-AF65-F5344CB8AC3E}">
        <p14:creationId xmlns:p14="http://schemas.microsoft.com/office/powerpoint/2010/main" val="312381290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A24CCA-9A43-4108-93D2-7D6710C3375E}"/>
              </a:ext>
            </a:extLst>
          </p:cNvPr>
          <p:cNvSpPr>
            <a:spLocks noGrp="1"/>
          </p:cNvSpPr>
          <p:nvPr>
            <p:ph type="title"/>
          </p:nvPr>
        </p:nvSpPr>
        <p:spPr>
          <a:xfrm>
            <a:off x="685800" y="1228199"/>
            <a:ext cx="10820400" cy="1293028"/>
          </a:xfrm>
        </p:spPr>
        <p:txBody>
          <a:bodyPr/>
          <a:lstStyle/>
          <a:p>
            <a:pPr algn="l"/>
            <a:r>
              <a:rPr lang="en-US" dirty="0"/>
              <a:t>Where we plan to build the gym?</a:t>
            </a:r>
          </a:p>
        </p:txBody>
      </p:sp>
      <p:sp>
        <p:nvSpPr>
          <p:cNvPr id="3" name="Content Placeholder 2">
            <a:extLst>
              <a:ext uri="{FF2B5EF4-FFF2-40B4-BE49-F238E27FC236}">
                <a16:creationId xmlns:a16="http://schemas.microsoft.com/office/drawing/2014/main" id="{2C76398B-C865-41F3-A99E-875DD15D2B5B}"/>
              </a:ext>
            </a:extLst>
          </p:cNvPr>
          <p:cNvSpPr>
            <a:spLocks noGrp="1"/>
          </p:cNvSpPr>
          <p:nvPr>
            <p:ph idx="1"/>
          </p:nvPr>
        </p:nvSpPr>
        <p:spPr>
          <a:xfrm>
            <a:off x="685800" y="2833875"/>
            <a:ext cx="10820400" cy="4024125"/>
          </a:xfrm>
        </p:spPr>
        <p:txBody>
          <a:bodyPr/>
          <a:lstStyle/>
          <a:p>
            <a:pPr marL="0" indent="0">
              <a:buNone/>
            </a:pPr>
            <a:r>
              <a:rPr lang="en-US" dirty="0"/>
              <a:t>Second floor arena or under the arena.</a:t>
            </a:r>
          </a:p>
        </p:txBody>
      </p:sp>
      <p:pic>
        <p:nvPicPr>
          <p:cNvPr id="4" name="Picture 3">
            <a:extLst>
              <a:ext uri="{FF2B5EF4-FFF2-40B4-BE49-F238E27FC236}">
                <a16:creationId xmlns:a16="http://schemas.microsoft.com/office/drawing/2014/main" id="{11584AFF-663D-4339-B7D1-366A2808C89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785809" y="3429000"/>
            <a:ext cx="4235115" cy="2821645"/>
          </a:xfrm>
          <a:prstGeom prst="rect">
            <a:avLst/>
          </a:prstGeom>
        </p:spPr>
      </p:pic>
      <p:pic>
        <p:nvPicPr>
          <p:cNvPr id="6" name="Picture 5">
            <a:extLst>
              <a:ext uri="{FF2B5EF4-FFF2-40B4-BE49-F238E27FC236}">
                <a16:creationId xmlns:a16="http://schemas.microsoft.com/office/drawing/2014/main" id="{1561F937-6C46-43DC-956E-98A2A2992A5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69013" y="3705726"/>
            <a:ext cx="3972903" cy="2646947"/>
          </a:xfrm>
          <a:prstGeom prst="rect">
            <a:avLst/>
          </a:prstGeom>
        </p:spPr>
      </p:pic>
    </p:spTree>
    <p:extLst>
      <p:ext uri="{BB962C8B-B14F-4D97-AF65-F5344CB8AC3E}">
        <p14:creationId xmlns:p14="http://schemas.microsoft.com/office/powerpoint/2010/main" val="21869869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A88664-C161-4CFC-A23F-0642092C67AD}"/>
              </a:ext>
            </a:extLst>
          </p:cNvPr>
          <p:cNvSpPr>
            <a:spLocks noGrp="1"/>
          </p:cNvSpPr>
          <p:nvPr>
            <p:ph type="title"/>
          </p:nvPr>
        </p:nvSpPr>
        <p:spPr>
          <a:xfrm>
            <a:off x="685800" y="1347469"/>
            <a:ext cx="10820400" cy="1293028"/>
          </a:xfrm>
        </p:spPr>
        <p:txBody>
          <a:bodyPr/>
          <a:lstStyle/>
          <a:p>
            <a:pPr algn="l"/>
            <a:r>
              <a:rPr lang="en-US" dirty="0"/>
              <a:t>introduction</a:t>
            </a:r>
          </a:p>
        </p:txBody>
      </p:sp>
      <p:sp>
        <p:nvSpPr>
          <p:cNvPr id="3" name="Content Placeholder 2">
            <a:extLst>
              <a:ext uri="{FF2B5EF4-FFF2-40B4-BE49-F238E27FC236}">
                <a16:creationId xmlns:a16="http://schemas.microsoft.com/office/drawing/2014/main" id="{E3197EB0-3B08-44EA-AE85-7223F98C8D96}"/>
              </a:ext>
            </a:extLst>
          </p:cNvPr>
          <p:cNvSpPr>
            <a:spLocks noGrp="1"/>
          </p:cNvSpPr>
          <p:nvPr>
            <p:ph idx="1"/>
          </p:nvPr>
        </p:nvSpPr>
        <p:spPr>
          <a:xfrm>
            <a:off x="685800" y="2757676"/>
            <a:ext cx="10820400" cy="4024125"/>
          </a:xfrm>
        </p:spPr>
        <p:txBody>
          <a:bodyPr/>
          <a:lstStyle/>
          <a:p>
            <a:pPr marL="0" indent="0">
              <a:buNone/>
            </a:pPr>
            <a:r>
              <a:rPr lang="en-US" dirty="0"/>
              <a:t>“If when you look in the mirror you don’t see the perfect version of yourself, you better see the hardest working version of yourself” – Chris </a:t>
            </a:r>
            <a:r>
              <a:rPr lang="en-US" dirty="0" err="1"/>
              <a:t>Bumstead</a:t>
            </a:r>
            <a:endParaRPr lang="en-US" dirty="0"/>
          </a:p>
          <a:p>
            <a:pPr marL="0" indent="0">
              <a:buNone/>
            </a:pPr>
            <a:endParaRPr lang="en-US" dirty="0"/>
          </a:p>
          <a:p>
            <a:pPr marL="0" indent="0">
              <a:buNone/>
            </a:pPr>
            <a:r>
              <a:rPr lang="en-US" dirty="0"/>
              <a:t>We wanted to add a gym in the National Orthodox School because we want the whole school to improve physically and socialize more. We made an interview with 1 P.E teacher and 4 students form grade 8.They all liked the idea which encouraged us more to propose for the school to add a gym .They had efficient ideas and helped us decide how and where we will build the gym. </a:t>
            </a:r>
          </a:p>
        </p:txBody>
      </p:sp>
    </p:spTree>
    <p:extLst>
      <p:ext uri="{BB962C8B-B14F-4D97-AF65-F5344CB8AC3E}">
        <p14:creationId xmlns:p14="http://schemas.microsoft.com/office/powerpoint/2010/main" val="205536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E7CFE0-BBA2-4EB7-962B-2E68C34888F7}"/>
              </a:ext>
            </a:extLst>
          </p:cNvPr>
          <p:cNvSpPr>
            <a:spLocks noGrp="1"/>
          </p:cNvSpPr>
          <p:nvPr>
            <p:ph type="title"/>
          </p:nvPr>
        </p:nvSpPr>
        <p:spPr>
          <a:xfrm>
            <a:off x="685800" y="1355316"/>
            <a:ext cx="10820400" cy="1293028"/>
          </a:xfrm>
        </p:spPr>
        <p:txBody>
          <a:bodyPr/>
          <a:lstStyle/>
          <a:p>
            <a:pPr algn="l"/>
            <a:r>
              <a:rPr lang="en-US" dirty="0"/>
              <a:t>What are the causes of having a gym?</a:t>
            </a:r>
          </a:p>
        </p:txBody>
      </p:sp>
      <p:sp>
        <p:nvSpPr>
          <p:cNvPr id="3" name="Content Placeholder 2">
            <a:extLst>
              <a:ext uri="{FF2B5EF4-FFF2-40B4-BE49-F238E27FC236}">
                <a16:creationId xmlns:a16="http://schemas.microsoft.com/office/drawing/2014/main" id="{FECF24A0-FAB3-4BBA-9904-4B9E70996CE2}"/>
              </a:ext>
            </a:extLst>
          </p:cNvPr>
          <p:cNvSpPr>
            <a:spLocks noGrp="1"/>
          </p:cNvSpPr>
          <p:nvPr>
            <p:ph idx="1"/>
          </p:nvPr>
        </p:nvSpPr>
        <p:spPr>
          <a:xfrm>
            <a:off x="685800" y="2833875"/>
            <a:ext cx="10820400" cy="4024125"/>
          </a:xfrm>
        </p:spPr>
        <p:txBody>
          <a:bodyPr/>
          <a:lstStyle/>
          <a:p>
            <a:pPr marL="0" indent="0">
              <a:buNone/>
            </a:pPr>
            <a:r>
              <a:rPr lang="en-US" dirty="0"/>
              <a:t>Students and teachers that:</a:t>
            </a:r>
          </a:p>
          <a:p>
            <a:r>
              <a:rPr lang="en-US" dirty="0"/>
              <a:t>Want to become in good health</a:t>
            </a:r>
          </a:p>
          <a:p>
            <a:r>
              <a:rPr lang="en-US" dirty="0"/>
              <a:t>Want to become stronger </a:t>
            </a:r>
          </a:p>
          <a:p>
            <a:r>
              <a:rPr lang="en-US" dirty="0"/>
              <a:t>Want to improve themselves</a:t>
            </a:r>
          </a:p>
          <a:p>
            <a:r>
              <a:rPr lang="en-US" dirty="0"/>
              <a:t>Want to enjoy their time</a:t>
            </a:r>
          </a:p>
          <a:p>
            <a:r>
              <a:rPr lang="en-US" dirty="0"/>
              <a:t>Want to socialize more</a:t>
            </a:r>
          </a:p>
          <a:p>
            <a:pPr marL="0" indent="0">
              <a:buNone/>
            </a:pPr>
            <a:endParaRPr lang="en-US" dirty="0"/>
          </a:p>
        </p:txBody>
      </p:sp>
    </p:spTree>
    <p:extLst>
      <p:ext uri="{BB962C8B-B14F-4D97-AF65-F5344CB8AC3E}">
        <p14:creationId xmlns:p14="http://schemas.microsoft.com/office/powerpoint/2010/main" val="32832081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273D77-6B2F-4CBA-90AF-A57E022C35C0}"/>
              </a:ext>
            </a:extLst>
          </p:cNvPr>
          <p:cNvSpPr>
            <a:spLocks noGrp="1"/>
          </p:cNvSpPr>
          <p:nvPr>
            <p:ph type="title"/>
          </p:nvPr>
        </p:nvSpPr>
        <p:spPr>
          <a:xfrm>
            <a:off x="685800" y="1320964"/>
            <a:ext cx="10820400" cy="1293028"/>
          </a:xfrm>
        </p:spPr>
        <p:txBody>
          <a:bodyPr/>
          <a:lstStyle/>
          <a:p>
            <a:pPr algn="l"/>
            <a:r>
              <a:rPr lang="en-US" dirty="0"/>
              <a:t>What are the consequences of having a gym?</a:t>
            </a:r>
          </a:p>
        </p:txBody>
      </p:sp>
      <p:sp>
        <p:nvSpPr>
          <p:cNvPr id="3" name="Content Placeholder 2">
            <a:extLst>
              <a:ext uri="{FF2B5EF4-FFF2-40B4-BE49-F238E27FC236}">
                <a16:creationId xmlns:a16="http://schemas.microsoft.com/office/drawing/2014/main" id="{73635D36-7A7B-4245-9FD0-393C173F1ADA}"/>
              </a:ext>
            </a:extLst>
          </p:cNvPr>
          <p:cNvSpPr>
            <a:spLocks noGrp="1"/>
          </p:cNvSpPr>
          <p:nvPr>
            <p:ph idx="1"/>
          </p:nvPr>
        </p:nvSpPr>
        <p:spPr>
          <a:xfrm>
            <a:off x="685800" y="2833875"/>
            <a:ext cx="10820400" cy="4024125"/>
          </a:xfrm>
        </p:spPr>
        <p:txBody>
          <a:bodyPr/>
          <a:lstStyle/>
          <a:p>
            <a:pPr marL="0" indent="0">
              <a:buNone/>
            </a:pPr>
            <a:r>
              <a:rPr lang="en-US" dirty="0"/>
              <a:t>Students and teachers can:</a:t>
            </a:r>
          </a:p>
          <a:p>
            <a:r>
              <a:rPr lang="en-US" dirty="0"/>
              <a:t>Get in a good physical health</a:t>
            </a:r>
          </a:p>
          <a:p>
            <a:r>
              <a:rPr lang="en-US" dirty="0"/>
              <a:t>Prevents obesity </a:t>
            </a:r>
          </a:p>
          <a:p>
            <a:r>
              <a:rPr lang="en-US" dirty="0"/>
              <a:t>Get stronger</a:t>
            </a:r>
          </a:p>
          <a:p>
            <a:r>
              <a:rPr lang="en-US" dirty="0"/>
              <a:t>Spend more time improving themselves</a:t>
            </a:r>
          </a:p>
          <a:p>
            <a:r>
              <a:rPr lang="en-US" dirty="0"/>
              <a:t>Socialize more</a:t>
            </a:r>
          </a:p>
          <a:p>
            <a:r>
              <a:rPr lang="en-US" dirty="0"/>
              <a:t>Their energy and discipline can increase</a:t>
            </a:r>
          </a:p>
          <a:p>
            <a:pPr marL="0" indent="0">
              <a:buNone/>
            </a:pPr>
            <a:endParaRPr lang="en-US" dirty="0"/>
          </a:p>
          <a:p>
            <a:endParaRPr lang="en-US" dirty="0"/>
          </a:p>
        </p:txBody>
      </p:sp>
    </p:spTree>
    <p:extLst>
      <p:ext uri="{BB962C8B-B14F-4D97-AF65-F5344CB8AC3E}">
        <p14:creationId xmlns:p14="http://schemas.microsoft.com/office/powerpoint/2010/main" val="22441791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ADA41A-DC22-4741-A740-8FB8672DE782}"/>
              </a:ext>
            </a:extLst>
          </p:cNvPr>
          <p:cNvSpPr>
            <a:spLocks noGrp="1"/>
          </p:cNvSpPr>
          <p:nvPr>
            <p:ph type="title"/>
          </p:nvPr>
        </p:nvSpPr>
        <p:spPr>
          <a:xfrm>
            <a:off x="685800" y="1228199"/>
            <a:ext cx="10820400" cy="1293028"/>
          </a:xfrm>
        </p:spPr>
        <p:txBody>
          <a:bodyPr/>
          <a:lstStyle/>
          <a:p>
            <a:pPr algn="l"/>
            <a:r>
              <a:rPr lang="en-US" dirty="0"/>
              <a:t>Who is allowed to use the gym?</a:t>
            </a:r>
          </a:p>
        </p:txBody>
      </p:sp>
      <p:sp>
        <p:nvSpPr>
          <p:cNvPr id="3" name="Content Placeholder 2">
            <a:extLst>
              <a:ext uri="{FF2B5EF4-FFF2-40B4-BE49-F238E27FC236}">
                <a16:creationId xmlns:a16="http://schemas.microsoft.com/office/drawing/2014/main" id="{EA934F1D-9848-4697-A2E9-FC352919A94A}"/>
              </a:ext>
            </a:extLst>
          </p:cNvPr>
          <p:cNvSpPr>
            <a:spLocks noGrp="1"/>
          </p:cNvSpPr>
          <p:nvPr>
            <p:ph idx="1"/>
          </p:nvPr>
        </p:nvSpPr>
        <p:spPr>
          <a:xfrm>
            <a:off x="685800" y="2770928"/>
            <a:ext cx="10820400" cy="4024125"/>
          </a:xfrm>
        </p:spPr>
        <p:txBody>
          <a:bodyPr/>
          <a:lstStyle/>
          <a:p>
            <a:pPr marL="0" indent="0">
              <a:buNone/>
            </a:pPr>
            <a:r>
              <a:rPr lang="en-US" dirty="0"/>
              <a:t>Grades 4-12, teachers ,staff and outsiders that are respectful and polite.</a:t>
            </a:r>
          </a:p>
        </p:txBody>
      </p:sp>
    </p:spTree>
    <p:extLst>
      <p:ext uri="{BB962C8B-B14F-4D97-AF65-F5344CB8AC3E}">
        <p14:creationId xmlns:p14="http://schemas.microsoft.com/office/powerpoint/2010/main" val="33602153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5A1A4B-D8E9-40C4-B581-7918B002032D}"/>
              </a:ext>
            </a:extLst>
          </p:cNvPr>
          <p:cNvSpPr>
            <a:spLocks noGrp="1"/>
          </p:cNvSpPr>
          <p:nvPr>
            <p:ph type="title"/>
          </p:nvPr>
        </p:nvSpPr>
        <p:spPr>
          <a:xfrm>
            <a:off x="685800" y="1466739"/>
            <a:ext cx="10820400" cy="1293028"/>
          </a:xfrm>
        </p:spPr>
        <p:txBody>
          <a:bodyPr/>
          <a:lstStyle/>
          <a:p>
            <a:pPr algn="l"/>
            <a:r>
              <a:rPr lang="en-US" dirty="0"/>
              <a:t>WHEN CAN STUDENTS OR TEACHERS USE THE GYM?</a:t>
            </a:r>
          </a:p>
        </p:txBody>
      </p:sp>
      <p:sp>
        <p:nvSpPr>
          <p:cNvPr id="3" name="Content Placeholder 2">
            <a:extLst>
              <a:ext uri="{FF2B5EF4-FFF2-40B4-BE49-F238E27FC236}">
                <a16:creationId xmlns:a16="http://schemas.microsoft.com/office/drawing/2014/main" id="{74686382-C676-4FEB-B5BC-F31AEAFE7393}"/>
              </a:ext>
            </a:extLst>
          </p:cNvPr>
          <p:cNvSpPr>
            <a:spLocks noGrp="1"/>
          </p:cNvSpPr>
          <p:nvPr>
            <p:ph idx="1"/>
          </p:nvPr>
        </p:nvSpPr>
        <p:spPr>
          <a:xfrm>
            <a:off x="685800" y="3429000"/>
            <a:ext cx="10820400" cy="4024125"/>
          </a:xfrm>
        </p:spPr>
        <p:txBody>
          <a:bodyPr/>
          <a:lstStyle/>
          <a:p>
            <a:pPr marL="0" indent="0">
              <a:buNone/>
            </a:pPr>
            <a:r>
              <a:rPr lang="en-US" dirty="0"/>
              <a:t>Students can use the gym in P.E classes, breaks or after school.</a:t>
            </a:r>
          </a:p>
          <a:p>
            <a:pPr marL="0" indent="0">
              <a:buNone/>
            </a:pPr>
            <a:endParaRPr lang="en-US" dirty="0"/>
          </a:p>
          <a:p>
            <a:pPr marL="0" indent="0">
              <a:buNone/>
            </a:pPr>
            <a:r>
              <a:rPr lang="en-US" dirty="0"/>
              <a:t>Teachers can use the gym when they don’t have a class to teach or after school.</a:t>
            </a:r>
          </a:p>
          <a:p>
            <a:pPr marL="0" indent="0">
              <a:buNone/>
            </a:pPr>
            <a:endParaRPr lang="en-US" dirty="0"/>
          </a:p>
          <a:p>
            <a:pPr marL="0" indent="0">
              <a:buNone/>
            </a:pPr>
            <a:r>
              <a:rPr lang="en-US" dirty="0"/>
              <a:t>And staff can use the gym when they don’t have work to do or also after school.</a:t>
            </a:r>
          </a:p>
        </p:txBody>
      </p:sp>
    </p:spTree>
    <p:extLst>
      <p:ext uri="{BB962C8B-B14F-4D97-AF65-F5344CB8AC3E}">
        <p14:creationId xmlns:p14="http://schemas.microsoft.com/office/powerpoint/2010/main" val="32460010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90B167-D8E5-45F7-B327-698AF33EF7F4}"/>
              </a:ext>
            </a:extLst>
          </p:cNvPr>
          <p:cNvSpPr>
            <a:spLocks noGrp="1"/>
          </p:cNvSpPr>
          <p:nvPr>
            <p:ph type="title"/>
          </p:nvPr>
        </p:nvSpPr>
        <p:spPr>
          <a:xfrm>
            <a:off x="685800" y="1519746"/>
            <a:ext cx="10820400" cy="1293028"/>
          </a:xfrm>
        </p:spPr>
        <p:txBody>
          <a:bodyPr/>
          <a:lstStyle/>
          <a:p>
            <a:pPr algn="l"/>
            <a:r>
              <a:rPr lang="en-US" dirty="0"/>
              <a:t>How will the gym be monitored or organized?</a:t>
            </a:r>
          </a:p>
        </p:txBody>
      </p:sp>
      <p:sp>
        <p:nvSpPr>
          <p:cNvPr id="3" name="Content Placeholder 2">
            <a:extLst>
              <a:ext uri="{FF2B5EF4-FFF2-40B4-BE49-F238E27FC236}">
                <a16:creationId xmlns:a16="http://schemas.microsoft.com/office/drawing/2014/main" id="{BB46ABD6-E76D-483D-9442-885101D59AD7}"/>
              </a:ext>
            </a:extLst>
          </p:cNvPr>
          <p:cNvSpPr>
            <a:spLocks noGrp="1"/>
          </p:cNvSpPr>
          <p:nvPr>
            <p:ph idx="1"/>
          </p:nvPr>
        </p:nvSpPr>
        <p:spPr>
          <a:xfrm>
            <a:off x="685800" y="3188473"/>
            <a:ext cx="10820400" cy="4024125"/>
          </a:xfrm>
        </p:spPr>
        <p:txBody>
          <a:bodyPr/>
          <a:lstStyle/>
          <a:p>
            <a:pPr marL="0" indent="0">
              <a:buNone/>
            </a:pPr>
            <a:r>
              <a:rPr lang="en-US" dirty="0"/>
              <a:t>The school can hire people / trainers to help students, teachers and outsiders use the gym in the right way, and the gym can be monitored by cameras placed around it.</a:t>
            </a:r>
          </a:p>
        </p:txBody>
      </p:sp>
      <p:pic>
        <p:nvPicPr>
          <p:cNvPr id="4" name="Picture 3">
            <a:extLst>
              <a:ext uri="{FF2B5EF4-FFF2-40B4-BE49-F238E27FC236}">
                <a16:creationId xmlns:a16="http://schemas.microsoft.com/office/drawing/2014/main" id="{6639C0A7-EFF8-400C-9A82-5CA90642623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38990" y="4249375"/>
            <a:ext cx="3272589" cy="2177758"/>
          </a:xfrm>
          <a:prstGeom prst="rect">
            <a:avLst/>
          </a:prstGeom>
        </p:spPr>
      </p:pic>
      <p:pic>
        <p:nvPicPr>
          <p:cNvPr id="5" name="Picture 4">
            <a:extLst>
              <a:ext uri="{FF2B5EF4-FFF2-40B4-BE49-F238E27FC236}">
                <a16:creationId xmlns:a16="http://schemas.microsoft.com/office/drawing/2014/main" id="{586B9621-7772-4931-87A6-A345116D1F0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232354" y="4128330"/>
            <a:ext cx="2787569" cy="2087986"/>
          </a:xfrm>
          <a:prstGeom prst="rect">
            <a:avLst/>
          </a:prstGeom>
        </p:spPr>
      </p:pic>
    </p:spTree>
    <p:extLst>
      <p:ext uri="{BB962C8B-B14F-4D97-AF65-F5344CB8AC3E}">
        <p14:creationId xmlns:p14="http://schemas.microsoft.com/office/powerpoint/2010/main" val="27551401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DC7CD3-CD28-4E35-A166-E859B6FCFC5D}"/>
              </a:ext>
            </a:extLst>
          </p:cNvPr>
          <p:cNvSpPr>
            <a:spLocks noGrp="1"/>
          </p:cNvSpPr>
          <p:nvPr>
            <p:ph type="title"/>
          </p:nvPr>
        </p:nvSpPr>
        <p:spPr>
          <a:xfrm>
            <a:off x="685800" y="1510331"/>
            <a:ext cx="10820400" cy="1293028"/>
          </a:xfrm>
        </p:spPr>
        <p:txBody>
          <a:bodyPr/>
          <a:lstStyle/>
          <a:p>
            <a:pPr algn="l"/>
            <a:r>
              <a:rPr lang="en-US" dirty="0"/>
              <a:t>How can the school get money to build the gym?</a:t>
            </a:r>
          </a:p>
        </p:txBody>
      </p:sp>
      <p:sp>
        <p:nvSpPr>
          <p:cNvPr id="3" name="Content Placeholder 2">
            <a:extLst>
              <a:ext uri="{FF2B5EF4-FFF2-40B4-BE49-F238E27FC236}">
                <a16:creationId xmlns:a16="http://schemas.microsoft.com/office/drawing/2014/main" id="{D64A5D83-4A6C-43DC-BE8A-8512654862EA}"/>
              </a:ext>
            </a:extLst>
          </p:cNvPr>
          <p:cNvSpPr>
            <a:spLocks noGrp="1"/>
          </p:cNvSpPr>
          <p:nvPr>
            <p:ph idx="1"/>
          </p:nvPr>
        </p:nvSpPr>
        <p:spPr>
          <a:xfrm>
            <a:off x="685800" y="2980624"/>
            <a:ext cx="10820400" cy="4024125"/>
          </a:xfrm>
        </p:spPr>
        <p:txBody>
          <a:bodyPr/>
          <a:lstStyle/>
          <a:p>
            <a:pPr marL="0" indent="0">
              <a:buNone/>
            </a:pPr>
            <a:r>
              <a:rPr lang="en-US" dirty="0"/>
              <a:t>The school can raise an athlete contests that you have to pay to enter or any general activities which you have to pay to access or interact. Moreover, if students are desperate to get the gym sooner, they can give the school some money to help build the gym sooner.</a:t>
            </a:r>
          </a:p>
        </p:txBody>
      </p:sp>
    </p:spTree>
    <p:extLst>
      <p:ext uri="{BB962C8B-B14F-4D97-AF65-F5344CB8AC3E}">
        <p14:creationId xmlns:p14="http://schemas.microsoft.com/office/powerpoint/2010/main" val="39915908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6A0CBC-E655-4497-9DE4-4903B985DD93}"/>
              </a:ext>
            </a:extLst>
          </p:cNvPr>
          <p:cNvSpPr>
            <a:spLocks noGrp="1"/>
          </p:cNvSpPr>
          <p:nvPr>
            <p:ph type="title"/>
          </p:nvPr>
        </p:nvSpPr>
        <p:spPr>
          <a:xfrm>
            <a:off x="685800" y="1493242"/>
            <a:ext cx="10820400" cy="1293028"/>
          </a:xfrm>
        </p:spPr>
        <p:txBody>
          <a:bodyPr/>
          <a:lstStyle/>
          <a:p>
            <a:pPr algn="l"/>
            <a:r>
              <a:rPr lang="en-US" dirty="0"/>
              <a:t>How can the school profit from the gym?</a:t>
            </a:r>
          </a:p>
        </p:txBody>
      </p:sp>
      <p:sp>
        <p:nvSpPr>
          <p:cNvPr id="3" name="Content Placeholder 2">
            <a:extLst>
              <a:ext uri="{FF2B5EF4-FFF2-40B4-BE49-F238E27FC236}">
                <a16:creationId xmlns:a16="http://schemas.microsoft.com/office/drawing/2014/main" id="{85ED36D4-990C-4EC8-B27D-3033E297DC36}"/>
              </a:ext>
            </a:extLst>
          </p:cNvPr>
          <p:cNvSpPr>
            <a:spLocks noGrp="1"/>
          </p:cNvSpPr>
          <p:nvPr>
            <p:ph idx="1"/>
          </p:nvPr>
        </p:nvSpPr>
        <p:spPr>
          <a:xfrm>
            <a:off x="685800" y="3055951"/>
            <a:ext cx="10820400" cy="4024125"/>
          </a:xfrm>
        </p:spPr>
        <p:txBody>
          <a:bodyPr/>
          <a:lstStyle/>
          <a:p>
            <a:pPr marL="0" indent="0">
              <a:buNone/>
            </a:pPr>
            <a:r>
              <a:rPr lang="en-US" dirty="0"/>
              <a:t>Students and outsiders need to pay to access the gym.</a:t>
            </a:r>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r>
              <a:rPr lang="en-US" dirty="0"/>
              <a:t>Teachers and staff will have free access because they work for the school.</a:t>
            </a:r>
          </a:p>
        </p:txBody>
      </p:sp>
      <p:graphicFrame>
        <p:nvGraphicFramePr>
          <p:cNvPr id="6" name="Table 6">
            <a:extLst>
              <a:ext uri="{FF2B5EF4-FFF2-40B4-BE49-F238E27FC236}">
                <a16:creationId xmlns:a16="http://schemas.microsoft.com/office/drawing/2014/main" id="{3A85A460-74E6-406F-A4E0-80C21C862DA0}"/>
              </a:ext>
            </a:extLst>
          </p:cNvPr>
          <p:cNvGraphicFramePr>
            <a:graphicFrameLocks noGrp="1"/>
          </p:cNvGraphicFramePr>
          <p:nvPr>
            <p:extLst>
              <p:ext uri="{D42A27DB-BD31-4B8C-83A1-F6EECF244321}">
                <p14:modId xmlns:p14="http://schemas.microsoft.com/office/powerpoint/2010/main" val="4024259072"/>
              </p:ext>
            </p:extLst>
          </p:nvPr>
        </p:nvGraphicFramePr>
        <p:xfrm>
          <a:off x="685800" y="3493169"/>
          <a:ext cx="8127999" cy="1485783"/>
        </p:xfrm>
        <a:graphic>
          <a:graphicData uri="http://schemas.openxmlformats.org/drawingml/2006/table">
            <a:tbl>
              <a:tblPr firstRow="1" bandRow="1">
                <a:tableStyleId>{E8034E78-7F5D-4C2E-B375-FC64B27BC917}</a:tableStyleId>
              </a:tblPr>
              <a:tblGrid>
                <a:gridCol w="2709333">
                  <a:extLst>
                    <a:ext uri="{9D8B030D-6E8A-4147-A177-3AD203B41FA5}">
                      <a16:colId xmlns:a16="http://schemas.microsoft.com/office/drawing/2014/main" val="711677147"/>
                    </a:ext>
                  </a:extLst>
                </a:gridCol>
                <a:gridCol w="2709333">
                  <a:extLst>
                    <a:ext uri="{9D8B030D-6E8A-4147-A177-3AD203B41FA5}">
                      <a16:colId xmlns:a16="http://schemas.microsoft.com/office/drawing/2014/main" val="1617810999"/>
                    </a:ext>
                  </a:extLst>
                </a:gridCol>
                <a:gridCol w="2709333">
                  <a:extLst>
                    <a:ext uri="{9D8B030D-6E8A-4147-A177-3AD203B41FA5}">
                      <a16:colId xmlns:a16="http://schemas.microsoft.com/office/drawing/2014/main" val="193192616"/>
                    </a:ext>
                  </a:extLst>
                </a:gridCol>
              </a:tblGrid>
              <a:tr h="373263">
                <a:tc>
                  <a:txBody>
                    <a:bodyPr/>
                    <a:lstStyle/>
                    <a:p>
                      <a:r>
                        <a:rPr lang="en-US" b="1" dirty="0"/>
                        <a:t>--------------------------</a:t>
                      </a:r>
                    </a:p>
                  </a:txBody>
                  <a:tcPr/>
                </a:tc>
                <a:tc>
                  <a:txBody>
                    <a:bodyPr/>
                    <a:lstStyle/>
                    <a:p>
                      <a:r>
                        <a:rPr lang="en-US" b="1" dirty="0"/>
                        <a:t>Outsiders</a:t>
                      </a:r>
                    </a:p>
                  </a:txBody>
                  <a:tcPr/>
                </a:tc>
                <a:tc>
                  <a:txBody>
                    <a:bodyPr/>
                    <a:lstStyle/>
                    <a:p>
                      <a:r>
                        <a:rPr lang="en-US" b="1" dirty="0"/>
                        <a:t>Students</a:t>
                      </a:r>
                    </a:p>
                  </a:txBody>
                  <a:tcPr/>
                </a:tc>
                <a:extLst>
                  <a:ext uri="{0D108BD9-81ED-4DB2-BD59-A6C34878D82A}">
                    <a16:rowId xmlns:a16="http://schemas.microsoft.com/office/drawing/2014/main" val="3968456992"/>
                  </a:ext>
                </a:extLst>
              </a:tr>
              <a:tr h="370840">
                <a:tc>
                  <a:txBody>
                    <a:bodyPr/>
                    <a:lstStyle/>
                    <a:p>
                      <a:r>
                        <a:rPr lang="en-US" b="1" dirty="0">
                          <a:solidFill>
                            <a:schemeClr val="tx1"/>
                          </a:solidFill>
                        </a:rPr>
                        <a:t>1 Month</a:t>
                      </a:r>
                    </a:p>
                  </a:txBody>
                  <a:tcPr/>
                </a:tc>
                <a:tc>
                  <a:txBody>
                    <a:bodyPr/>
                    <a:lstStyle/>
                    <a:p>
                      <a:r>
                        <a:rPr lang="en-US" b="1" dirty="0">
                          <a:solidFill>
                            <a:schemeClr val="tx1"/>
                          </a:solidFill>
                        </a:rPr>
                        <a:t>30JD</a:t>
                      </a:r>
                    </a:p>
                  </a:txBody>
                  <a:tcPr/>
                </a:tc>
                <a:tc>
                  <a:txBody>
                    <a:bodyPr/>
                    <a:lstStyle/>
                    <a:p>
                      <a:r>
                        <a:rPr lang="en-US" b="1" dirty="0">
                          <a:solidFill>
                            <a:schemeClr val="tx1"/>
                          </a:solidFill>
                        </a:rPr>
                        <a:t>15JD</a:t>
                      </a:r>
                    </a:p>
                  </a:txBody>
                  <a:tcPr/>
                </a:tc>
                <a:extLst>
                  <a:ext uri="{0D108BD9-81ED-4DB2-BD59-A6C34878D82A}">
                    <a16:rowId xmlns:a16="http://schemas.microsoft.com/office/drawing/2014/main" val="3763103839"/>
                  </a:ext>
                </a:extLst>
              </a:tr>
              <a:tr h="370840">
                <a:tc>
                  <a:txBody>
                    <a:bodyPr/>
                    <a:lstStyle/>
                    <a:p>
                      <a:r>
                        <a:rPr lang="en-US" b="1" dirty="0">
                          <a:solidFill>
                            <a:schemeClr val="tx1"/>
                          </a:solidFill>
                        </a:rPr>
                        <a:t>3 Months</a:t>
                      </a:r>
                    </a:p>
                  </a:txBody>
                  <a:tcPr/>
                </a:tc>
                <a:tc>
                  <a:txBody>
                    <a:bodyPr/>
                    <a:lstStyle/>
                    <a:p>
                      <a:r>
                        <a:rPr lang="en-US" b="1" dirty="0">
                          <a:solidFill>
                            <a:schemeClr val="tx1"/>
                          </a:solidFill>
                        </a:rPr>
                        <a:t>75JD</a:t>
                      </a:r>
                    </a:p>
                  </a:txBody>
                  <a:tcPr/>
                </a:tc>
                <a:tc>
                  <a:txBody>
                    <a:bodyPr/>
                    <a:lstStyle/>
                    <a:p>
                      <a:r>
                        <a:rPr lang="en-US" b="1" dirty="0">
                          <a:solidFill>
                            <a:schemeClr val="tx1"/>
                          </a:solidFill>
                        </a:rPr>
                        <a:t>36JD</a:t>
                      </a:r>
                    </a:p>
                  </a:txBody>
                  <a:tcPr/>
                </a:tc>
                <a:extLst>
                  <a:ext uri="{0D108BD9-81ED-4DB2-BD59-A6C34878D82A}">
                    <a16:rowId xmlns:a16="http://schemas.microsoft.com/office/drawing/2014/main" val="3275031694"/>
                  </a:ext>
                </a:extLst>
              </a:tr>
              <a:tr h="370840">
                <a:tc>
                  <a:txBody>
                    <a:bodyPr/>
                    <a:lstStyle/>
                    <a:p>
                      <a:r>
                        <a:rPr lang="en-US" b="1" dirty="0">
                          <a:solidFill>
                            <a:schemeClr val="tx1"/>
                          </a:solidFill>
                        </a:rPr>
                        <a:t>1 Year</a:t>
                      </a:r>
                    </a:p>
                  </a:txBody>
                  <a:tcPr/>
                </a:tc>
                <a:tc>
                  <a:txBody>
                    <a:bodyPr/>
                    <a:lstStyle/>
                    <a:p>
                      <a:r>
                        <a:rPr lang="en-US" b="1" dirty="0">
                          <a:solidFill>
                            <a:schemeClr val="tx1"/>
                          </a:solidFill>
                        </a:rPr>
                        <a:t>200JD</a:t>
                      </a:r>
                    </a:p>
                  </a:txBody>
                  <a:tcPr/>
                </a:tc>
                <a:tc>
                  <a:txBody>
                    <a:bodyPr/>
                    <a:lstStyle/>
                    <a:p>
                      <a:r>
                        <a:rPr lang="en-US" b="1" dirty="0">
                          <a:solidFill>
                            <a:schemeClr val="tx1"/>
                          </a:solidFill>
                        </a:rPr>
                        <a:t>132JD</a:t>
                      </a:r>
                    </a:p>
                  </a:txBody>
                  <a:tcPr/>
                </a:tc>
                <a:extLst>
                  <a:ext uri="{0D108BD9-81ED-4DB2-BD59-A6C34878D82A}">
                    <a16:rowId xmlns:a16="http://schemas.microsoft.com/office/drawing/2014/main" val="2105398315"/>
                  </a:ext>
                </a:extLst>
              </a:tr>
            </a:tbl>
          </a:graphicData>
        </a:graphic>
      </p:graphicFrame>
    </p:spTree>
    <p:extLst>
      <p:ext uri="{BB962C8B-B14F-4D97-AF65-F5344CB8AC3E}">
        <p14:creationId xmlns:p14="http://schemas.microsoft.com/office/powerpoint/2010/main" val="3467168552"/>
      </p:ext>
    </p:extLst>
  </p:cSld>
  <p:clrMapOvr>
    <a:masterClrMapping/>
  </p:clrMapOvr>
</p:sld>
</file>

<file path=ppt/theme/theme1.xml><?xml version="1.0" encoding="utf-8"?>
<a:theme xmlns:a="http://schemas.openxmlformats.org/drawingml/2006/main" name="Vapor Trail">
  <a:themeElements>
    <a:clrScheme name="Marquee">
      <a:dk1>
        <a:srgbClr val="000000"/>
      </a:dk1>
      <a:lt1>
        <a:sysClr val="window" lastClr="FFFFFF"/>
      </a:lt1>
      <a:dk2>
        <a:srgbClr val="5E5E5E"/>
      </a:dk2>
      <a:lt2>
        <a:srgbClr val="DDDDDD"/>
      </a:lt2>
      <a:accent1>
        <a:srgbClr val="418AB3"/>
      </a:accent1>
      <a:accent2>
        <a:srgbClr val="A6B727"/>
      </a:accent2>
      <a:accent3>
        <a:srgbClr val="F69200"/>
      </a:accent3>
      <a:accent4>
        <a:srgbClr val="838383"/>
      </a:accent4>
      <a:accent5>
        <a:srgbClr val="FEC306"/>
      </a:accent5>
      <a:accent6>
        <a:srgbClr val="DF5327"/>
      </a:accent6>
      <a:hlink>
        <a:srgbClr val="F59E00"/>
      </a:hlink>
      <a:folHlink>
        <a:srgbClr val="B2B2B2"/>
      </a:folHlink>
    </a:clrScheme>
    <a:fontScheme name="Vapor Trail">
      <a:majorFont>
        <a:latin typeface="Century Gothic" panose="020B0502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Vapor Trail">
      <a:fillStyleLst>
        <a:solidFill>
          <a:schemeClr val="phClr"/>
        </a:solidFill>
        <a:gradFill rotWithShape="1">
          <a:gsLst>
            <a:gs pos="0">
              <a:schemeClr val="phClr">
                <a:tint val="69000"/>
                <a:alpha val="100000"/>
                <a:satMod val="109000"/>
                <a:lumMod val="110000"/>
              </a:schemeClr>
            </a:gs>
            <a:gs pos="52000">
              <a:schemeClr val="phClr">
                <a:tint val="74000"/>
                <a:satMod val="100000"/>
                <a:lumMod val="104000"/>
              </a:schemeClr>
            </a:gs>
            <a:gs pos="100000">
              <a:schemeClr val="phClr">
                <a:tint val="78000"/>
                <a:satMod val="100000"/>
                <a:lumMod val="100000"/>
              </a:schemeClr>
            </a:gs>
          </a:gsLst>
          <a:lin ang="5400000" scaled="0"/>
        </a:gradFill>
        <a:gradFill rotWithShape="1">
          <a:gsLst>
            <a:gs pos="0">
              <a:schemeClr val="phClr">
                <a:tint val="96000"/>
                <a:satMod val="100000"/>
                <a:lumMod val="104000"/>
              </a:schemeClr>
            </a:gs>
            <a:gs pos="78000">
              <a:schemeClr val="phClr">
                <a:shade val="100000"/>
                <a:satMod val="11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cene3d>
            <a:camera prst="orthographicFront">
              <a:rot lat="0" lon="0" rev="0"/>
            </a:camera>
            <a:lightRig rig="threePt" dir="t"/>
          </a:scene3d>
          <a:sp3d>
            <a:bevelT w="25400" h="12700"/>
          </a:sp3d>
        </a:effectStyle>
        <a:effectStyle>
          <a:effectLst>
            <a:outerShdw blurRad="57150" dist="19050" dir="5400000" algn="ctr" rotWithShape="0">
              <a:srgbClr val="000000">
                <a:alpha val="48000"/>
              </a:srgbClr>
            </a:outerShdw>
          </a:effectLst>
          <a:scene3d>
            <a:camera prst="orthographicFront">
              <a:rot lat="0" lon="0" rev="0"/>
            </a:camera>
            <a:lightRig rig="threePt" dir="t"/>
          </a:scene3d>
          <a:sp3d>
            <a:bevelT w="50800" h="25400"/>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Vapor Trail" id="{4FDF2955-7D9C-493C-B9F9-C205151B46CD}" vid="{8F31A783-2159-4870-BC29-2BA7D038EA44}"/>
    </a:ext>
  </a:extLst>
</a:theme>
</file>

<file path=docProps/app.xml><?xml version="1.0" encoding="utf-8"?>
<Properties xmlns="http://schemas.openxmlformats.org/officeDocument/2006/extended-properties" xmlns:vt="http://schemas.openxmlformats.org/officeDocument/2006/docPropsVTypes">
  <Template>Vapor Trail</Template>
  <TotalTime>509</TotalTime>
  <Words>452</Words>
  <Application>Microsoft Office PowerPoint</Application>
  <PresentationFormat>Widescreen</PresentationFormat>
  <Paragraphs>54</Paragraphs>
  <Slides>10</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10</vt:i4>
      </vt:variant>
    </vt:vector>
  </HeadingPairs>
  <TitlesOfParts>
    <vt:vector size="13" baseType="lpstr">
      <vt:lpstr>Arial</vt:lpstr>
      <vt:lpstr>Century Gothic</vt:lpstr>
      <vt:lpstr>Vapor Trail</vt:lpstr>
      <vt:lpstr>Proposal for a Gym in NOS</vt:lpstr>
      <vt:lpstr>introduction</vt:lpstr>
      <vt:lpstr>What are the causes of having a gym?</vt:lpstr>
      <vt:lpstr>What are the consequences of having a gym?</vt:lpstr>
      <vt:lpstr>Who is allowed to use the gym?</vt:lpstr>
      <vt:lpstr>WHEN CAN STUDENTS OR TEACHERS USE THE GYM?</vt:lpstr>
      <vt:lpstr>How will the gym be monitored or organized?</vt:lpstr>
      <vt:lpstr>How can the school get money to build the gym?</vt:lpstr>
      <vt:lpstr>How can the school profit from the gym?</vt:lpstr>
      <vt:lpstr>Where we plan to build the gym?</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Proposal for a Gym in NOS</dc:title>
  <dc:creator>Rajai El Ghoury</dc:creator>
  <cp:lastModifiedBy>yeeter foot</cp:lastModifiedBy>
  <cp:revision>26</cp:revision>
  <dcterms:created xsi:type="dcterms:W3CDTF">2023-02-16T09:05:09Z</dcterms:created>
  <dcterms:modified xsi:type="dcterms:W3CDTF">2023-03-05T16:57:58Z</dcterms:modified>
</cp:coreProperties>
</file>