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6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9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8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218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72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30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85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4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4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7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2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5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7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EAC57E-471A-4D1B-B860-7234888F3E2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0FDA25-351B-4CBC-8E12-E2B0B1DE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8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346035"/>
            <a:ext cx="6815669" cy="1040629"/>
          </a:xfrm>
        </p:spPr>
        <p:txBody>
          <a:bodyPr/>
          <a:lstStyle/>
          <a:p>
            <a:r>
              <a:rPr lang="en-US" sz="4400" dirty="0" smtClean="0"/>
              <a:t>FILL FALAFEL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Done by;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izar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billeh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My Business idea</a:t>
            </a:r>
            <a:endParaRPr lang="en-US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1701031"/>
          </a:xfrm>
        </p:spPr>
        <p:txBody>
          <a:bodyPr/>
          <a:lstStyle/>
          <a:p>
            <a:r>
              <a:rPr lang="en-US" dirty="0" smtClean="0"/>
              <a:t>My idea is making a falafel restaurant and it’s a good and I chose the name FILL FALAFEL because its </a:t>
            </a:r>
            <a:r>
              <a:rPr lang="en-US" dirty="0" err="1" smtClean="0"/>
              <a:t>uniqe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5400" y="4359564"/>
            <a:ext cx="4172527" cy="151577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1562484"/>
          </a:xfrm>
        </p:spPr>
        <p:txBody>
          <a:bodyPr/>
          <a:lstStyle/>
          <a:p>
            <a:r>
              <a:rPr lang="en-US" dirty="0" smtClean="0"/>
              <a:t>I think that a lot of people like falafel since its traditional Arabic breakfast and my idea will be to make your own falafel store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80670" y="4221163"/>
            <a:ext cx="4715928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46909"/>
            <a:ext cx="9601196" cy="103909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Target market &amp; Demographics</a:t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2"/>
            <a:ext cx="4718304" cy="1497831"/>
          </a:xfrm>
        </p:spPr>
        <p:txBody>
          <a:bodyPr/>
          <a:lstStyle/>
          <a:p>
            <a:r>
              <a:rPr lang="en-US" dirty="0" smtClean="0"/>
              <a:t>Most of my customers would be families and all ages since they all like falafel and a Arabic </a:t>
            </a:r>
            <a:r>
              <a:rPr lang="en-US" dirty="0" err="1" smtClean="0"/>
              <a:t>cusine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5400" y="4156075"/>
            <a:ext cx="4718303" cy="17192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2740120"/>
            <a:ext cx="4718304" cy="962122"/>
          </a:xfrm>
        </p:spPr>
        <p:txBody>
          <a:bodyPr/>
          <a:lstStyle/>
          <a:p>
            <a:r>
              <a:rPr lang="en-US" dirty="0" smtClean="0"/>
              <a:t>Other than that my competitors will be </a:t>
            </a:r>
            <a:r>
              <a:rPr lang="en-US" dirty="0" err="1" smtClean="0"/>
              <a:t>Hamada,Hashim</a:t>
            </a:r>
            <a:r>
              <a:rPr lang="en-US" dirty="0" smtClean="0"/>
              <a:t> and </a:t>
            </a:r>
            <a:r>
              <a:rPr lang="en-US" dirty="0" err="1" smtClean="0"/>
              <a:t>abu</a:t>
            </a:r>
            <a:r>
              <a:rPr lang="en-US" dirty="0" smtClean="0"/>
              <a:t> Jbara </a:t>
            </a:r>
            <a:r>
              <a:rPr lang="en-US" dirty="0" err="1" smtClean="0"/>
              <a:t>resturants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8436" y="3702242"/>
            <a:ext cx="4729019" cy="21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location</a:t>
            </a:r>
            <a:endParaRPr lang="en-US" sz="7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727" y="1006764"/>
            <a:ext cx="6003637" cy="488603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648" y="3077247"/>
            <a:ext cx="3718455" cy="24384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My place will be located in </a:t>
            </a:r>
            <a:r>
              <a:rPr lang="en-US" sz="2400" dirty="0" err="1" smtClean="0">
                <a:solidFill>
                  <a:srgbClr val="00B050"/>
                </a:solidFill>
              </a:rPr>
              <a:t>abdoun</a:t>
            </a:r>
            <a:r>
              <a:rPr lang="en-US" sz="2400" dirty="0" smtClean="0">
                <a:solidFill>
                  <a:srgbClr val="00B050"/>
                </a:solidFill>
              </a:rPr>
              <a:t> since it’s a very famous place and everyone would be able to see it and approach it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Financial Information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840509"/>
            <a:ext cx="5310909" cy="52832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Our plan is using the family savings and make a very good and </a:t>
            </a:r>
            <a:r>
              <a:rPr lang="en-US" sz="3600" dirty="0" err="1" smtClean="0">
                <a:solidFill>
                  <a:srgbClr val="FFC000"/>
                </a:solidFill>
              </a:rPr>
              <a:t>uniqe</a:t>
            </a:r>
            <a:r>
              <a:rPr lang="en-US" sz="3600" dirty="0" smtClean="0">
                <a:solidFill>
                  <a:srgbClr val="FFC000"/>
                </a:solidFill>
              </a:rPr>
              <a:t> place  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139" y="2560320"/>
            <a:ext cx="4718304" cy="3310128"/>
          </a:xfrm>
        </p:spPr>
        <p:txBody>
          <a:bodyPr/>
          <a:lstStyle/>
          <a:p>
            <a:r>
              <a:rPr lang="en-US" dirty="0" smtClean="0"/>
              <a:t>My place would charge depending on how much u put in your sandwich </a:t>
            </a:r>
          </a:p>
          <a:p>
            <a:r>
              <a:rPr lang="en-US" dirty="0" smtClean="0"/>
              <a:t>One falafel sandwich with toppings is half </a:t>
            </a:r>
            <a:r>
              <a:rPr lang="en-US" dirty="0" err="1" smtClean="0"/>
              <a:t>jod</a:t>
            </a:r>
            <a:endParaRPr lang="en-US" dirty="0" smtClean="0"/>
          </a:p>
          <a:p>
            <a:r>
              <a:rPr lang="en-US" dirty="0" smtClean="0"/>
              <a:t>Extra falafel in sandwich 10 cents more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competitors prices are higher than mine since you don’t make your own sandwich the sandwich the sandwich is 57 cents without extra toppings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profit</a:t>
            </a:r>
            <a:endParaRPr lang="en-US" sz="60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1964" y="1108364"/>
            <a:ext cx="5209309" cy="43611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If the store gets famous I will get medium quantity of money </a:t>
            </a:r>
          </a:p>
        </p:txBody>
      </p:sp>
    </p:spTree>
    <p:extLst>
      <p:ext uri="{BB962C8B-B14F-4D97-AF65-F5344CB8AC3E}">
        <p14:creationId xmlns:p14="http://schemas.microsoft.com/office/powerpoint/2010/main" val="11660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gonna</a:t>
            </a:r>
            <a:r>
              <a:rPr lang="en-US" dirty="0" smtClean="0"/>
              <a:t> do with the profit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Im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gonna</a:t>
            </a: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 save them up and open more branches of the falafel store so it could be more successful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228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Arial Rounded MT Bold</vt:lpstr>
      <vt:lpstr>Garamond</vt:lpstr>
      <vt:lpstr>Organic</vt:lpstr>
      <vt:lpstr>FILL FALAFEL</vt:lpstr>
      <vt:lpstr>  My Business idea</vt:lpstr>
      <vt:lpstr>Target market &amp; Demographics </vt:lpstr>
      <vt:lpstr>location</vt:lpstr>
      <vt:lpstr>Financial Information</vt:lpstr>
      <vt:lpstr>prices</vt:lpstr>
      <vt:lpstr>profit</vt:lpstr>
      <vt:lpstr>What im gonna do with the profit money</vt:lpstr>
    </vt:vector>
  </TitlesOfParts>
  <Company>Umniah Mobile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BILLEH’S BREAKFAST</dc:title>
  <dc:creator>Majd Awwad</dc:creator>
  <cp:lastModifiedBy>Majd Awwad</cp:lastModifiedBy>
  <cp:revision>6</cp:revision>
  <dcterms:created xsi:type="dcterms:W3CDTF">2023-03-05T15:44:18Z</dcterms:created>
  <dcterms:modified xsi:type="dcterms:W3CDTF">2023-03-05T16:29:30Z</dcterms:modified>
</cp:coreProperties>
</file>