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51148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8C78AF-B61B-4433-A311-7900387503D5}"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342173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796806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1602834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3832908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4027340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2507807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1832415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315470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27558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C78AF-B61B-4433-A311-7900387503D5}"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3622112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8C78AF-B61B-4433-A311-7900387503D5}"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2838325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8C78AF-B61B-4433-A311-7900387503D5}"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2511996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8C78AF-B61B-4433-A311-7900387503D5}"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415995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C78AF-B61B-4433-A311-7900387503D5}"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306901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8C78AF-B61B-4433-A311-7900387503D5}"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3239401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8C78AF-B61B-4433-A311-7900387503D5}"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03DCA7-CC96-421D-9D96-CC365A84430D}" type="slidenum">
              <a:rPr lang="en-US" smtClean="0"/>
              <a:t>‹#›</a:t>
            </a:fld>
            <a:endParaRPr lang="en-US"/>
          </a:p>
        </p:txBody>
      </p:sp>
    </p:spTree>
    <p:extLst>
      <p:ext uri="{BB962C8B-B14F-4D97-AF65-F5344CB8AC3E}">
        <p14:creationId xmlns:p14="http://schemas.microsoft.com/office/powerpoint/2010/main" val="256565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08C78AF-B61B-4433-A311-7900387503D5}" type="datetimeFigureOut">
              <a:rPr lang="en-US" smtClean="0"/>
              <a:t>3/5/2023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B03DCA7-CC96-421D-9D96-CC365A84430D}" type="slidenum">
              <a:rPr lang="en-US" smtClean="0"/>
              <a:t>‹#›</a:t>
            </a:fld>
            <a:endParaRPr lang="en-US"/>
          </a:p>
        </p:txBody>
      </p:sp>
    </p:spTree>
    <p:extLst>
      <p:ext uri="{BB962C8B-B14F-4D97-AF65-F5344CB8AC3E}">
        <p14:creationId xmlns:p14="http://schemas.microsoft.com/office/powerpoint/2010/main" val="388898472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37AA-9378-B66D-51EF-0477A82C6C6C}"/>
              </a:ext>
            </a:extLst>
          </p:cNvPr>
          <p:cNvSpPr>
            <a:spLocks noGrp="1"/>
          </p:cNvSpPr>
          <p:nvPr>
            <p:ph type="ctrTitle"/>
          </p:nvPr>
        </p:nvSpPr>
        <p:spPr>
          <a:xfrm>
            <a:off x="925725" y="-379799"/>
            <a:ext cx="8428000" cy="1940151"/>
          </a:xfrm>
        </p:spPr>
        <p:txBody>
          <a:bodyPr>
            <a:normAutofit/>
          </a:bodyPr>
          <a:lstStyle/>
          <a:p>
            <a:pPr marL="0" marR="0" lvl="0" indent="0" defTabSz="914400" rtl="0" eaLnBrk="1" fontAlgn="auto" latinLnBrk="0" hangingPunct="1">
              <a:lnSpc>
                <a:spcPct val="100000"/>
              </a:lnSpc>
              <a:spcBef>
                <a:spcPts val="0"/>
              </a:spcBef>
              <a:spcAft>
                <a:spcPts val="0"/>
              </a:spcAft>
              <a:tabLst/>
              <a:defRPr/>
            </a:pPr>
            <a:r>
              <a:rPr lang="en-US" sz="8000" b="1" kern="1200" dirty="0">
                <a:solidFill>
                  <a:schemeClr val="dk1"/>
                </a:solidFill>
                <a:effectLst/>
                <a:latin typeface="+mn-lt"/>
                <a:ea typeface="+mn-ea"/>
                <a:cs typeface="+mn-cs"/>
              </a:rPr>
              <a:t>Business idea </a:t>
            </a:r>
            <a:endParaRPr lang="en-US" sz="8000" kern="1200" dirty="0">
              <a:solidFill>
                <a:schemeClr val="dk1"/>
              </a:solidFill>
              <a:effectLst/>
              <a:latin typeface="+mn-lt"/>
              <a:ea typeface="+mn-ea"/>
              <a:cs typeface="+mn-cs"/>
            </a:endParaRPr>
          </a:p>
        </p:txBody>
      </p:sp>
      <p:sp>
        <p:nvSpPr>
          <p:cNvPr id="3" name="Subtitle 2">
            <a:extLst>
              <a:ext uri="{FF2B5EF4-FFF2-40B4-BE49-F238E27FC236}">
                <a16:creationId xmlns:a16="http://schemas.microsoft.com/office/drawing/2014/main" id="{020DDD53-6E31-CC2A-CB52-A7EA3991FBA2}"/>
              </a:ext>
            </a:extLst>
          </p:cNvPr>
          <p:cNvSpPr>
            <a:spLocks noGrp="1"/>
          </p:cNvSpPr>
          <p:nvPr>
            <p:ph type="subTitle" idx="1"/>
          </p:nvPr>
        </p:nvSpPr>
        <p:spPr>
          <a:xfrm>
            <a:off x="3230770" y="1399556"/>
            <a:ext cx="6122955" cy="797110"/>
          </a:xfrm>
        </p:spPr>
        <p:txBody>
          <a:bodyPr>
            <a:noAutofit/>
          </a:bodyPr>
          <a:lstStyle/>
          <a:p>
            <a:r>
              <a:rPr lang="en-US" sz="4800" b="1" dirty="0"/>
              <a:t>Video Game Store </a:t>
            </a:r>
          </a:p>
        </p:txBody>
      </p:sp>
      <p:sp>
        <p:nvSpPr>
          <p:cNvPr id="5" name="TextBox 4">
            <a:extLst>
              <a:ext uri="{FF2B5EF4-FFF2-40B4-BE49-F238E27FC236}">
                <a16:creationId xmlns:a16="http://schemas.microsoft.com/office/drawing/2014/main" id="{FB2191CB-8FD8-A445-2CF7-006350A70DD8}"/>
              </a:ext>
            </a:extLst>
          </p:cNvPr>
          <p:cNvSpPr txBox="1"/>
          <p:nvPr/>
        </p:nvSpPr>
        <p:spPr>
          <a:xfrm>
            <a:off x="5134062" y="2718034"/>
            <a:ext cx="5318621" cy="769441"/>
          </a:xfrm>
          <a:prstGeom prst="rect">
            <a:avLst/>
          </a:prstGeom>
          <a:noFill/>
        </p:spPr>
        <p:txBody>
          <a:bodyPr wrap="square" rtlCol="0">
            <a:spAutoFit/>
          </a:bodyPr>
          <a:lstStyle/>
          <a:p>
            <a:r>
              <a:rPr lang="en-US" sz="4400" b="1" dirty="0">
                <a:solidFill>
                  <a:srgbClr val="C00000"/>
                </a:solidFill>
              </a:rPr>
              <a:t>Rami’s Game Depot</a:t>
            </a:r>
          </a:p>
        </p:txBody>
      </p:sp>
      <p:sp>
        <p:nvSpPr>
          <p:cNvPr id="6" name="TextBox 5">
            <a:extLst>
              <a:ext uri="{FF2B5EF4-FFF2-40B4-BE49-F238E27FC236}">
                <a16:creationId xmlns:a16="http://schemas.microsoft.com/office/drawing/2014/main" id="{C4C55483-2F1D-99E7-84D7-8BF3D1F1B1FA}"/>
              </a:ext>
            </a:extLst>
          </p:cNvPr>
          <p:cNvSpPr txBox="1"/>
          <p:nvPr/>
        </p:nvSpPr>
        <p:spPr>
          <a:xfrm>
            <a:off x="4211273" y="3487475"/>
            <a:ext cx="6971252" cy="3139321"/>
          </a:xfrm>
          <a:prstGeom prst="rect">
            <a:avLst/>
          </a:prstGeom>
          <a:noFill/>
        </p:spPr>
        <p:txBody>
          <a:bodyPr wrap="square" rtlCol="0">
            <a:spAutoFit/>
          </a:bodyPr>
          <a:lstStyle/>
          <a:p>
            <a:r>
              <a:rPr lang="en-US" b="1" dirty="0"/>
              <a:t>It is going to be a video game store that sells everything related to video games in general such as gaming PCs, gaming consoles, accessories, keyboards, controllers, and video games of all kinds as goods. It will also provide services such as fixing and repairing the hardware.</a:t>
            </a:r>
          </a:p>
          <a:p>
            <a:endParaRPr lang="en-US" b="1" dirty="0"/>
          </a:p>
          <a:p>
            <a:r>
              <a:rPr lang="en-US" b="1" dirty="0"/>
              <a:t>Our objective and mission is to reach as much people as possible, and our vision is to be the no 1 game store in town.</a:t>
            </a:r>
          </a:p>
          <a:p>
            <a:endParaRPr lang="en-US" b="1" dirty="0"/>
          </a:p>
          <a:p>
            <a:r>
              <a:rPr lang="en-US" b="1" dirty="0"/>
              <a:t>The store’s name is memorable as it will have the name of the owner and it reflects the idea of having everything gaming in one stop shop</a:t>
            </a:r>
            <a:r>
              <a:rPr lang="en-US" dirty="0"/>
              <a:t>.</a:t>
            </a:r>
          </a:p>
        </p:txBody>
      </p:sp>
    </p:spTree>
    <p:extLst>
      <p:ext uri="{BB962C8B-B14F-4D97-AF65-F5344CB8AC3E}">
        <p14:creationId xmlns:p14="http://schemas.microsoft.com/office/powerpoint/2010/main" val="154496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EDA56-CD8F-BCB3-7EC2-5523F7B1833F}"/>
              </a:ext>
            </a:extLst>
          </p:cNvPr>
          <p:cNvSpPr>
            <a:spLocks noGrp="1"/>
          </p:cNvSpPr>
          <p:nvPr>
            <p:ph type="ctrTitle"/>
          </p:nvPr>
        </p:nvSpPr>
        <p:spPr>
          <a:xfrm>
            <a:off x="2064335" y="165099"/>
            <a:ext cx="8574622" cy="2616199"/>
          </a:xfrm>
        </p:spPr>
        <p:txBody>
          <a:bodyPr>
            <a:normAutofit/>
          </a:bodyPr>
          <a:lstStyle/>
          <a:p>
            <a:r>
              <a:rPr lang="en-US" sz="8000" b="1" dirty="0"/>
              <a:t>Target market and Demographics</a:t>
            </a:r>
          </a:p>
        </p:txBody>
      </p:sp>
      <p:sp>
        <p:nvSpPr>
          <p:cNvPr id="3" name="Subtitle 2">
            <a:extLst>
              <a:ext uri="{FF2B5EF4-FFF2-40B4-BE49-F238E27FC236}">
                <a16:creationId xmlns:a16="http://schemas.microsoft.com/office/drawing/2014/main" id="{995B2788-EA88-ED07-49DE-AB14CA7A4B2B}"/>
              </a:ext>
            </a:extLst>
          </p:cNvPr>
          <p:cNvSpPr>
            <a:spLocks noGrp="1"/>
          </p:cNvSpPr>
          <p:nvPr>
            <p:ph type="subTitle" idx="1"/>
          </p:nvPr>
        </p:nvSpPr>
        <p:spPr>
          <a:xfrm>
            <a:off x="4093828" y="2981199"/>
            <a:ext cx="7073634" cy="3360878"/>
          </a:xfrm>
        </p:spPr>
        <p:txBody>
          <a:bodyPr>
            <a:normAutofit/>
          </a:bodyPr>
          <a:lstStyle/>
          <a:p>
            <a:pPr algn="l"/>
            <a:r>
              <a:rPr lang="en-US" sz="1800" b="1" dirty="0"/>
              <a:t>We will be targeting mainly kids of ages between 7-18 years old and adults as well. </a:t>
            </a:r>
          </a:p>
          <a:p>
            <a:pPr algn="l"/>
            <a:r>
              <a:rPr lang="en-US" sz="1800" b="1" dirty="0"/>
              <a:t> </a:t>
            </a:r>
          </a:p>
          <a:p>
            <a:pPr algn="l"/>
            <a:r>
              <a:rPr lang="en-US" sz="1800" b="1" dirty="0"/>
              <a:t>Our competitors would be the major gaming and computer stores such as Game On, Aladdin, GameStop, Etc.</a:t>
            </a:r>
          </a:p>
          <a:p>
            <a:pPr algn="l"/>
            <a:endParaRPr lang="en-US" sz="1800" b="1" dirty="0"/>
          </a:p>
          <a:p>
            <a:pPr algn="l"/>
            <a:r>
              <a:rPr lang="en-US" sz="1800" b="1" dirty="0"/>
              <a:t>The store location would be in West Amman Area namely </a:t>
            </a:r>
            <a:r>
              <a:rPr lang="en-US" sz="1800" b="1" dirty="0" err="1"/>
              <a:t>Sweifieh</a:t>
            </a:r>
            <a:r>
              <a:rPr lang="en-US" sz="1800" b="1" dirty="0"/>
              <a:t>.</a:t>
            </a:r>
          </a:p>
          <a:p>
            <a:pPr algn="l"/>
            <a:r>
              <a:rPr lang="en-US" sz="1800" b="1" dirty="0"/>
              <a:t>We will have in-store sales and an online store with delivery service.</a:t>
            </a:r>
          </a:p>
        </p:txBody>
      </p:sp>
    </p:spTree>
    <p:extLst>
      <p:ext uri="{BB962C8B-B14F-4D97-AF65-F5344CB8AC3E}">
        <p14:creationId xmlns:p14="http://schemas.microsoft.com/office/powerpoint/2010/main" val="152704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5B65E-390E-C111-4450-2C356F4EC522}"/>
              </a:ext>
            </a:extLst>
          </p:cNvPr>
          <p:cNvSpPr>
            <a:spLocks noGrp="1"/>
          </p:cNvSpPr>
          <p:nvPr>
            <p:ph type="ctrTitle"/>
          </p:nvPr>
        </p:nvSpPr>
        <p:spPr>
          <a:xfrm>
            <a:off x="2344280" y="943761"/>
            <a:ext cx="9568087" cy="1136709"/>
          </a:xfrm>
        </p:spPr>
        <p:txBody>
          <a:bodyPr>
            <a:noAutofit/>
          </a:bodyPr>
          <a:lstStyle/>
          <a:p>
            <a:pPr algn="l"/>
            <a:r>
              <a:rPr lang="en-US" sz="8000" b="1" dirty="0"/>
              <a:t>Financial Information</a:t>
            </a:r>
          </a:p>
        </p:txBody>
      </p:sp>
      <p:sp>
        <p:nvSpPr>
          <p:cNvPr id="3" name="Subtitle 2">
            <a:extLst>
              <a:ext uri="{FF2B5EF4-FFF2-40B4-BE49-F238E27FC236}">
                <a16:creationId xmlns:a16="http://schemas.microsoft.com/office/drawing/2014/main" id="{1BFBFB4F-3BBE-6DE2-6FA2-4C214C8BE53D}"/>
              </a:ext>
            </a:extLst>
          </p:cNvPr>
          <p:cNvSpPr>
            <a:spLocks noGrp="1"/>
          </p:cNvSpPr>
          <p:nvPr>
            <p:ph type="subTitle" idx="1"/>
          </p:nvPr>
        </p:nvSpPr>
        <p:spPr>
          <a:xfrm>
            <a:off x="2894201" y="2159079"/>
            <a:ext cx="7373923" cy="3100820"/>
          </a:xfrm>
        </p:spPr>
        <p:txBody>
          <a:bodyPr>
            <a:normAutofit/>
          </a:bodyPr>
          <a:lstStyle/>
          <a:p>
            <a:pPr algn="l"/>
            <a:r>
              <a:rPr lang="en-US" sz="1800" b="1" dirty="0"/>
              <a:t>We are planning to take a loan from the bank of around 50k JDs against a land that belongs to our family.</a:t>
            </a:r>
          </a:p>
          <a:p>
            <a:pPr algn="l"/>
            <a:endParaRPr lang="en-US" sz="1800" b="1" dirty="0"/>
          </a:p>
          <a:p>
            <a:pPr algn="l"/>
            <a:r>
              <a:rPr lang="en-US" sz="1800" b="1" dirty="0"/>
              <a:t>Our selling prices are going to be very competitive and we will provide special discounts to loyal customers.</a:t>
            </a:r>
          </a:p>
          <a:p>
            <a:pPr algn="l"/>
            <a:endParaRPr lang="en-US" sz="1800" b="1" dirty="0"/>
          </a:p>
          <a:p>
            <a:pPr algn="l"/>
            <a:r>
              <a:rPr lang="en-US" sz="1800" b="1" dirty="0"/>
              <a:t>The predicted profit would be around 15-25% depending on the item sold or service provided.</a:t>
            </a:r>
          </a:p>
        </p:txBody>
      </p:sp>
    </p:spTree>
    <p:extLst>
      <p:ext uri="{BB962C8B-B14F-4D97-AF65-F5344CB8AC3E}">
        <p14:creationId xmlns:p14="http://schemas.microsoft.com/office/powerpoint/2010/main" val="2595521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AAF3-D8A1-1C6D-A199-C2407548FB71}"/>
              </a:ext>
            </a:extLst>
          </p:cNvPr>
          <p:cNvSpPr>
            <a:spLocks noGrp="1"/>
          </p:cNvSpPr>
          <p:nvPr>
            <p:ph type="ctrTitle"/>
          </p:nvPr>
        </p:nvSpPr>
        <p:spPr>
          <a:xfrm>
            <a:off x="2592841" y="406947"/>
            <a:ext cx="6869940" cy="1388534"/>
          </a:xfrm>
        </p:spPr>
        <p:txBody>
          <a:bodyPr>
            <a:normAutofit/>
          </a:bodyPr>
          <a:lstStyle/>
          <a:p>
            <a:pPr algn="l"/>
            <a:r>
              <a:rPr lang="en-US" sz="8000" b="1" dirty="0"/>
              <a:t>Owners Details</a:t>
            </a:r>
          </a:p>
        </p:txBody>
      </p:sp>
      <p:sp>
        <p:nvSpPr>
          <p:cNvPr id="3" name="Subtitle 2">
            <a:extLst>
              <a:ext uri="{FF2B5EF4-FFF2-40B4-BE49-F238E27FC236}">
                <a16:creationId xmlns:a16="http://schemas.microsoft.com/office/drawing/2014/main" id="{74076963-8917-CE89-5E33-85BE16C77052}"/>
              </a:ext>
            </a:extLst>
          </p:cNvPr>
          <p:cNvSpPr>
            <a:spLocks noGrp="1"/>
          </p:cNvSpPr>
          <p:nvPr>
            <p:ph type="subTitle" idx="1"/>
          </p:nvPr>
        </p:nvSpPr>
        <p:spPr>
          <a:xfrm>
            <a:off x="3934437" y="2516698"/>
            <a:ext cx="7281644" cy="998289"/>
          </a:xfrm>
        </p:spPr>
        <p:txBody>
          <a:bodyPr>
            <a:normAutofit/>
          </a:bodyPr>
          <a:lstStyle/>
          <a:p>
            <a:pPr algn="l"/>
            <a:r>
              <a:rPr lang="en-US" sz="1800" b="1" dirty="0"/>
              <a:t>Mr. Rami Abu Eita – Owner/ General Manager</a:t>
            </a:r>
          </a:p>
          <a:p>
            <a:pPr algn="l"/>
            <a:r>
              <a:rPr lang="en-US" sz="1800" b="1" dirty="0"/>
              <a:t>Mr. Ashraf Abu Eita – Partner/ Operations Manager </a:t>
            </a:r>
          </a:p>
        </p:txBody>
      </p:sp>
    </p:spTree>
    <p:extLst>
      <p:ext uri="{BB962C8B-B14F-4D97-AF65-F5344CB8AC3E}">
        <p14:creationId xmlns:p14="http://schemas.microsoft.com/office/powerpoint/2010/main" val="404426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852CE-EDFD-1ABF-32B8-48C79B11B238}"/>
              </a:ext>
            </a:extLst>
          </p:cNvPr>
          <p:cNvSpPr>
            <a:spLocks noGrp="1"/>
          </p:cNvSpPr>
          <p:nvPr>
            <p:ph type="ctrTitle"/>
          </p:nvPr>
        </p:nvSpPr>
        <p:spPr>
          <a:xfrm>
            <a:off x="2458618" y="654342"/>
            <a:ext cx="8791019" cy="2239860"/>
          </a:xfrm>
        </p:spPr>
        <p:txBody>
          <a:bodyPr>
            <a:normAutofit/>
          </a:bodyPr>
          <a:lstStyle/>
          <a:p>
            <a:pPr algn="l"/>
            <a:r>
              <a:rPr lang="en-US" sz="4000" b="1" dirty="0"/>
              <a:t>Should the business become successful and profitable we would reinvest in expanding and opening new branches.</a:t>
            </a:r>
          </a:p>
        </p:txBody>
      </p:sp>
    </p:spTree>
    <p:extLst>
      <p:ext uri="{BB962C8B-B14F-4D97-AF65-F5344CB8AC3E}">
        <p14:creationId xmlns:p14="http://schemas.microsoft.com/office/powerpoint/2010/main" val="4288870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101</TotalTime>
  <Words>285</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Corbel</vt:lpstr>
      <vt:lpstr>Parallax</vt:lpstr>
      <vt:lpstr>Business idea </vt:lpstr>
      <vt:lpstr>Target market and Demographics</vt:lpstr>
      <vt:lpstr>Financial Information</vt:lpstr>
      <vt:lpstr>Owners Details</vt:lpstr>
      <vt:lpstr>Should the business become successful and profitable we would reinvest in expanding and opening new branches.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idea</dc:title>
  <dc:creator>Rami Abu Eita</dc:creator>
  <cp:lastModifiedBy>Rami Abu Eita</cp:lastModifiedBy>
  <cp:revision>8</cp:revision>
  <dcterms:created xsi:type="dcterms:W3CDTF">2023-03-05T14:32:27Z</dcterms:created>
  <dcterms:modified xsi:type="dcterms:W3CDTF">2023-03-05T16:13:46Z</dcterms:modified>
</cp:coreProperties>
</file>