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3" r:id="rId1"/>
  </p:sldMasterIdLst>
  <p:sldIdLst>
    <p:sldId id="257" r:id="rId2"/>
    <p:sldId id="259" r:id="rId3"/>
    <p:sldId id="260" r:id="rId4"/>
    <p:sldId id="261" r:id="rId5"/>
    <p:sldId id="262" r:id="rId6"/>
    <p:sldId id="26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=""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3/5/2023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770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3/5/2023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329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3/5/2023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073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3/5/2023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708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=""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=""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=""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=""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=""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3/5/2023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071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3/5/2023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672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3/5/2023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960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3/5/2023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413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3/5/2023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247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3/5/2023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602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3/5/2023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8223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=""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3/5/2023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577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65" r:id="rId5"/>
    <p:sldLayoutId id="2147483671" r:id="rId6"/>
    <p:sldLayoutId id="2147483672" r:id="rId7"/>
    <p:sldLayoutId id="2147483662" r:id="rId8"/>
    <p:sldLayoutId id="2147483663" r:id="rId9"/>
    <p:sldLayoutId id="2147483664" r:id="rId10"/>
    <p:sldLayoutId id="2147483666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fabric, table, red, covered&#10;&#10;Description automatically generated">
            <a:extLst>
              <a:ext uri="{FF2B5EF4-FFF2-40B4-BE49-F238E27FC236}">
                <a16:creationId xmlns="" xmlns:a16="http://schemas.microsoft.com/office/drawing/2014/main" id="{6D3BA21E-E6C8-4E14-8E53-C5DF567E9DF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64" name="Rectangle 59">
            <a:extLst>
              <a:ext uri="{FF2B5EF4-FFF2-40B4-BE49-F238E27FC236}">
                <a16:creationId xmlns="" xmlns:a16="http://schemas.microsoft.com/office/drawing/2014/main" id="{2644B391-9BFE-445C-A9EC-F544BB85FBC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37329" y="1808532"/>
            <a:ext cx="5452527" cy="324093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65" name="Rectangle 61">
            <a:extLst>
              <a:ext uri="{FF2B5EF4-FFF2-40B4-BE49-F238E27FC236}">
                <a16:creationId xmlns="" xmlns:a16="http://schemas.microsoft.com/office/drawing/2014/main" id="{80F26E69-87D9-4655-AE7B-280A87AA3CA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103272" y="1975104"/>
            <a:ext cx="5120640" cy="2907792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76055" y="2350017"/>
            <a:ext cx="4775075" cy="1630906"/>
          </a:xfrm>
        </p:spPr>
        <p:txBody>
          <a:bodyPr>
            <a:normAutofit/>
          </a:bodyPr>
          <a:lstStyle/>
          <a:p>
            <a:r>
              <a:rPr lang="en-US" sz="4400" dirty="0" smtClean="0">
                <a:solidFill>
                  <a:schemeClr val="tx1"/>
                </a:solidFill>
              </a:rPr>
              <a:t>Business plan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C8722DDC-8EEE-4A06-8DFE-B44871EAA2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76055" y="3990546"/>
            <a:ext cx="4775075" cy="559656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en-US" dirty="0" smtClean="0">
                <a:solidFill>
                  <a:schemeClr val="tx1"/>
                </a:solidFill>
              </a:rPr>
              <a:t>BY Mustafa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66931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Business idea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MY idea is to sell falafel ,it is a good , I would have new ideas , THE name abo </a:t>
            </a:r>
            <a:r>
              <a:rPr lang="en-US" sz="3600" dirty="0" err="1" smtClean="0"/>
              <a:t>foula</a:t>
            </a:r>
            <a:r>
              <a:rPr lang="en-US" sz="3600" dirty="0" smtClean="0"/>
              <a:t> it is easy to pronounce and </a:t>
            </a:r>
            <a:r>
              <a:rPr lang="en-US" sz="3600" dirty="0" err="1" smtClean="0"/>
              <a:t>foula</a:t>
            </a:r>
            <a:r>
              <a:rPr lang="en-US" sz="3600" dirty="0" smtClean="0"/>
              <a:t> means falafel so it is related to what are we selling</a:t>
            </a:r>
            <a:endParaRPr lang="en-US" sz="3600" dirty="0"/>
          </a:p>
        </p:txBody>
      </p:sp>
      <p:pic>
        <p:nvPicPr>
          <p:cNvPr id="1026" name="Picture 2" descr="Image result for show picture of falaf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2876" y="642594"/>
            <a:ext cx="1647825" cy="1238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9359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Target market &amp; demographics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Our customers will be to consume our product with any age kids , teenagers , men and woman , our competitors are </a:t>
            </a:r>
            <a:r>
              <a:rPr lang="en-US" sz="3200" dirty="0" err="1" smtClean="0"/>
              <a:t>abu</a:t>
            </a:r>
            <a:r>
              <a:rPr lang="en-US" sz="3200" dirty="0" smtClean="0"/>
              <a:t> </a:t>
            </a:r>
            <a:r>
              <a:rPr lang="en-US" sz="3200" dirty="0" err="1" smtClean="0"/>
              <a:t>jbara</a:t>
            </a:r>
            <a:r>
              <a:rPr lang="en-US" sz="3200" dirty="0" smtClean="0"/>
              <a:t> and 7amada , it will be in &lt;</a:t>
            </a:r>
            <a:r>
              <a:rPr lang="en-US" sz="3200" dirty="0" err="1" smtClean="0"/>
              <a:t>wasat</a:t>
            </a:r>
            <a:r>
              <a:rPr lang="en-US" sz="3200" dirty="0" smtClean="0"/>
              <a:t> al </a:t>
            </a:r>
            <a:r>
              <a:rPr lang="en-US" sz="3200" dirty="0" err="1" smtClean="0"/>
              <a:t>balad</a:t>
            </a:r>
            <a:r>
              <a:rPr lang="en-US" sz="3200" dirty="0" smtClean="0"/>
              <a:t>&gt; we most of the people that come from another country's visit plus that the product can be delivered </a:t>
            </a:r>
            <a:endParaRPr lang="en-US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8596" y="528294"/>
            <a:ext cx="28575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95227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Financial information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I will charge for </a:t>
            </a:r>
            <a:r>
              <a:rPr lang="en-US" sz="4400" smtClean="0"/>
              <a:t>each produce </a:t>
            </a:r>
            <a:r>
              <a:rPr lang="en-US" sz="4400" dirty="0" smtClean="0"/>
              <a:t>0.35 and my competitors charge if 50 , selling price is 0.70 – total cost 0.30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6004398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Owner details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Mustafa atoum &lt;&gt; </a:t>
            </a:r>
            <a:r>
              <a:rPr lang="en-US" sz="4800" dirty="0" err="1" smtClean="0"/>
              <a:t>bron</a:t>
            </a:r>
            <a:r>
              <a:rPr lang="en-US" sz="4800" dirty="0" smtClean="0"/>
              <a:t> in 11/2/2000 &lt;&gt; 23 years old &lt;&gt; </a:t>
            </a:r>
            <a:r>
              <a:rPr lang="en-US" sz="4800" dirty="0" err="1" smtClean="0"/>
              <a:t>networth</a:t>
            </a:r>
            <a:r>
              <a:rPr lang="en-US" sz="4800" dirty="0" smtClean="0"/>
              <a:t> 2million dollars &lt;&gt; have a lot of business around the world 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2709663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66800" y="642593"/>
            <a:ext cx="10058400" cy="5084875"/>
          </a:xfrm>
        </p:spPr>
        <p:txBody>
          <a:bodyPr/>
          <a:lstStyle/>
          <a:p>
            <a:r>
              <a:rPr lang="en-US" dirty="0" smtClean="0"/>
              <a:t>I will upgrade the business and improve it and the extra money I will donate it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92622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Custom 38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E462D"/>
      </a:accent1>
      <a:accent2>
        <a:srgbClr val="595A85"/>
      </a:accent2>
      <a:accent3>
        <a:srgbClr val="8D6F5B"/>
      </a:accent3>
      <a:accent4>
        <a:srgbClr val="FABD2F"/>
      </a:accent4>
      <a:accent5>
        <a:srgbClr val="AF8073"/>
      </a:accent5>
      <a:accent6>
        <a:srgbClr val="787880"/>
      </a:accent6>
      <a:hlink>
        <a:srgbClr val="CC8D00"/>
      </a:hlink>
      <a:folHlink>
        <a:srgbClr val="82829E"/>
      </a:folHlink>
    </a:clrScheme>
    <a:fontScheme name="Savon">
      <a:majorFont>
        <a:latin typeface="Avenir Next LT Pro Ligh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venir Next LT Pro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NE.pptx" id="{5330A5D3-B581-4B4A-9313-9275B6EF2E52}" vid="{516C64E9-C0AA-46DA-9991-9C0EC881A8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Floral flourish</Template>
  <TotalTime>0</TotalTime>
  <Words>167</Words>
  <Application>Microsoft Office PowerPoint</Application>
  <PresentationFormat>Widescreen</PresentationFormat>
  <Paragraphs>11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Avenir Next LT Pro</vt:lpstr>
      <vt:lpstr>Avenir Next LT Pro Light</vt:lpstr>
      <vt:lpstr>Garamond</vt:lpstr>
      <vt:lpstr>SavonVTI</vt:lpstr>
      <vt:lpstr>Business plan</vt:lpstr>
      <vt:lpstr>Business idea </vt:lpstr>
      <vt:lpstr>Target market &amp; demographics </vt:lpstr>
      <vt:lpstr>Financial information </vt:lpstr>
      <vt:lpstr>Owner details </vt:lpstr>
      <vt:lpstr>I will upgrade the business and improve it and the extra money I will donate it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2023-03-06T04:52:41Z</dcterms:created>
  <dcterms:modified xsi:type="dcterms:W3CDTF">2023-03-06T05:13:49Z</dcterms:modified>
</cp:coreProperties>
</file>