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88" d="100"/>
          <a:sy n="88" d="100"/>
        </p:scale>
        <p:origin x="184"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37449FE-192E-AC42-B48E-813EEEA9C46E}" type="datetimeFigureOut">
              <a:rPr lang="en-US" smtClean="0"/>
              <a:t>2/27/23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241643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7449FE-192E-AC42-B48E-813EEEA9C46E}" type="datetimeFigureOut">
              <a:rPr lang="en-US" smtClean="0"/>
              <a:t>2/27/23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147699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37449FE-192E-AC42-B48E-813EEEA9C46E}"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15630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37449FE-192E-AC42-B48E-813EEEA9C46E}"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1151282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7449FE-192E-AC42-B48E-813EEEA9C46E}"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2217747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7449FE-192E-AC42-B48E-813EEEA9C46E}" type="datetimeFigureOut">
              <a:rPr lang="en-US" smtClean="0"/>
              <a:t>2/27/23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28038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7449FE-192E-AC42-B48E-813EEEA9C46E}" type="datetimeFigureOut">
              <a:rPr lang="en-US" smtClean="0"/>
              <a:t>2/27/23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67673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37449FE-192E-AC42-B48E-813EEEA9C46E}"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4060089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37449FE-192E-AC42-B48E-813EEEA9C46E}"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91480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7449FE-192E-AC42-B48E-813EEEA9C46E}"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419159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7449FE-192E-AC42-B48E-813EEEA9C46E}"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37926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7449FE-192E-AC42-B48E-813EEEA9C46E}" type="datetimeFigureOut">
              <a:rPr lang="en-US" smtClean="0"/>
              <a:t>2/27/23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230864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7449FE-192E-AC42-B48E-813EEEA9C46E}" type="datetimeFigureOut">
              <a:rPr lang="en-US" smtClean="0"/>
              <a:t>2/27/23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151712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7449FE-192E-AC42-B48E-813EEEA9C46E}" type="datetimeFigureOut">
              <a:rPr lang="en-US" smtClean="0"/>
              <a:t>2/27/23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306761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449FE-192E-AC42-B48E-813EEEA9C46E}" type="datetimeFigureOut">
              <a:rPr lang="en-US" smtClean="0"/>
              <a:t>2/27/23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32862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7449FE-192E-AC42-B48E-813EEEA9C46E}" type="datetimeFigureOut">
              <a:rPr lang="en-US" smtClean="0"/>
              <a:t>2/27/23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285710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7449FE-192E-AC42-B48E-813EEEA9C46E}" type="datetimeFigureOut">
              <a:rPr lang="en-US" smtClean="0"/>
              <a:t>2/27/23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8F9B65-5444-DC4B-842E-7EF806F9E365}" type="slidenum">
              <a:rPr lang="en-US" smtClean="0"/>
              <a:t>‹#›</a:t>
            </a:fld>
            <a:endParaRPr lang="en-US"/>
          </a:p>
        </p:txBody>
      </p:sp>
    </p:spTree>
    <p:extLst>
      <p:ext uri="{BB962C8B-B14F-4D97-AF65-F5344CB8AC3E}">
        <p14:creationId xmlns:p14="http://schemas.microsoft.com/office/powerpoint/2010/main" val="68214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37449FE-192E-AC42-B48E-813EEEA9C46E}" type="datetimeFigureOut">
              <a:rPr lang="en-US" smtClean="0"/>
              <a:t>2/27/23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78F9B65-5444-DC4B-842E-7EF806F9E365}" type="slidenum">
              <a:rPr lang="en-US" smtClean="0"/>
              <a:t>‹#›</a:t>
            </a:fld>
            <a:endParaRPr lang="en-US"/>
          </a:p>
        </p:txBody>
      </p:sp>
    </p:spTree>
    <p:extLst>
      <p:ext uri="{BB962C8B-B14F-4D97-AF65-F5344CB8AC3E}">
        <p14:creationId xmlns:p14="http://schemas.microsoft.com/office/powerpoint/2010/main" val="3661335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B406-BAA3-CE76-C324-005AE870FA8C}"/>
              </a:ext>
            </a:extLst>
          </p:cNvPr>
          <p:cNvSpPr>
            <a:spLocks noGrp="1"/>
          </p:cNvSpPr>
          <p:nvPr>
            <p:ph type="ctrTitle"/>
          </p:nvPr>
        </p:nvSpPr>
        <p:spPr/>
        <p:txBody>
          <a:bodyPr/>
          <a:lstStyle/>
          <a:p>
            <a:r>
              <a:rPr lang="en-US" dirty="0"/>
              <a:t>Swimming pool in school</a:t>
            </a:r>
          </a:p>
        </p:txBody>
      </p:sp>
      <p:sp>
        <p:nvSpPr>
          <p:cNvPr id="3" name="Subtitle 2">
            <a:extLst>
              <a:ext uri="{FF2B5EF4-FFF2-40B4-BE49-F238E27FC236}">
                <a16:creationId xmlns:a16="http://schemas.microsoft.com/office/drawing/2014/main" id="{991C7ABD-65D0-C4B2-97CC-AC660911E5F4}"/>
              </a:ext>
            </a:extLst>
          </p:cNvPr>
          <p:cNvSpPr>
            <a:spLocks noGrp="1"/>
          </p:cNvSpPr>
          <p:nvPr>
            <p:ph type="subTitle" idx="1"/>
          </p:nvPr>
        </p:nvSpPr>
        <p:spPr/>
        <p:txBody>
          <a:bodyPr/>
          <a:lstStyle/>
          <a:p>
            <a:r>
              <a:rPr lang="en-US" dirty="0"/>
              <a:t>Made by </a:t>
            </a:r>
            <a:r>
              <a:rPr lang="en-US" dirty="0" err="1"/>
              <a:t>joelle</a:t>
            </a:r>
            <a:r>
              <a:rPr lang="en-US" dirty="0"/>
              <a:t> and </a:t>
            </a:r>
            <a:r>
              <a:rPr lang="en-US" dirty="0" err="1"/>
              <a:t>angelina</a:t>
            </a:r>
            <a:endParaRPr lang="en-US" dirty="0"/>
          </a:p>
        </p:txBody>
      </p:sp>
    </p:spTree>
    <p:extLst>
      <p:ext uri="{BB962C8B-B14F-4D97-AF65-F5344CB8AC3E}">
        <p14:creationId xmlns:p14="http://schemas.microsoft.com/office/powerpoint/2010/main" val="128393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58F7-92A2-F019-AF68-B7D33A165456}"/>
              </a:ext>
            </a:extLst>
          </p:cNvPr>
          <p:cNvSpPr>
            <a:spLocks noGrp="1"/>
          </p:cNvSpPr>
          <p:nvPr>
            <p:ph type="title"/>
          </p:nvPr>
        </p:nvSpPr>
        <p:spPr/>
        <p:txBody>
          <a:bodyPr/>
          <a:lstStyle/>
          <a:p>
            <a:r>
              <a:rPr lang="en-US" dirty="0"/>
              <a:t>What we are planning to do to increase the sports activity in school.</a:t>
            </a:r>
          </a:p>
        </p:txBody>
      </p:sp>
      <p:sp>
        <p:nvSpPr>
          <p:cNvPr id="3" name="Content Placeholder 2">
            <a:extLst>
              <a:ext uri="{FF2B5EF4-FFF2-40B4-BE49-F238E27FC236}">
                <a16:creationId xmlns:a16="http://schemas.microsoft.com/office/drawing/2014/main" id="{0288AAD3-C686-BF99-9308-91CD331C52AA}"/>
              </a:ext>
            </a:extLst>
          </p:cNvPr>
          <p:cNvSpPr>
            <a:spLocks noGrp="1"/>
          </p:cNvSpPr>
          <p:nvPr>
            <p:ph idx="1"/>
          </p:nvPr>
        </p:nvSpPr>
        <p:spPr>
          <a:xfrm>
            <a:off x="1154955" y="2603500"/>
            <a:ext cx="5637732" cy="3416300"/>
          </a:xfrm>
        </p:spPr>
        <p:txBody>
          <a:bodyPr/>
          <a:lstStyle/>
          <a:p>
            <a:r>
              <a:rPr lang="en-US" sz="2800" dirty="0"/>
              <a:t>Based on the results of our survey, 79% of students think that we should add a pool to our school. This could raise the amount of people that play sports in school or sports in general</a:t>
            </a:r>
            <a:r>
              <a:rPr lang="en-US" dirty="0"/>
              <a:t>.</a:t>
            </a:r>
          </a:p>
        </p:txBody>
      </p:sp>
      <p:pic>
        <p:nvPicPr>
          <p:cNvPr id="5" name="Picture 4">
            <a:extLst>
              <a:ext uri="{FF2B5EF4-FFF2-40B4-BE49-F238E27FC236}">
                <a16:creationId xmlns:a16="http://schemas.microsoft.com/office/drawing/2014/main" id="{AEC66584-93EA-289E-1586-4BA05DC1ACA1}"/>
              </a:ext>
            </a:extLst>
          </p:cNvPr>
          <p:cNvPicPr>
            <a:picLocks noChangeAspect="1"/>
          </p:cNvPicPr>
          <p:nvPr/>
        </p:nvPicPr>
        <p:blipFill>
          <a:blip r:embed="rId2"/>
          <a:stretch>
            <a:fillRect/>
          </a:stretch>
        </p:blipFill>
        <p:spPr>
          <a:xfrm>
            <a:off x="6792687" y="2603500"/>
            <a:ext cx="5115050" cy="3837994"/>
          </a:xfrm>
          <a:prstGeom prst="rect">
            <a:avLst/>
          </a:prstGeom>
        </p:spPr>
      </p:pic>
    </p:spTree>
    <p:extLst>
      <p:ext uri="{BB962C8B-B14F-4D97-AF65-F5344CB8AC3E}">
        <p14:creationId xmlns:p14="http://schemas.microsoft.com/office/powerpoint/2010/main" val="216992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2DF6-1191-1F8F-4822-54CC9B012023}"/>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36B5D01A-F705-C33C-62CF-13C51AEB3CCD}"/>
              </a:ext>
            </a:extLst>
          </p:cNvPr>
          <p:cNvSpPr>
            <a:spLocks noGrp="1"/>
          </p:cNvSpPr>
          <p:nvPr>
            <p:ph idx="1"/>
          </p:nvPr>
        </p:nvSpPr>
        <p:spPr/>
        <p:txBody>
          <a:bodyPr>
            <a:noAutofit/>
          </a:bodyPr>
          <a:lstStyle/>
          <a:p>
            <a:r>
              <a:rPr lang="en-US" sz="2800" dirty="0"/>
              <a:t>Having a pool could be beneficial in many different ways, other than raising sports activities it could get new people to try and put different  sports and have better opportunities, as well it would be a fun activity for student to enjoy. Moreover,  it could also interest students that already know how to swim and want to be part of a school team.</a:t>
            </a:r>
          </a:p>
        </p:txBody>
      </p:sp>
    </p:spTree>
    <p:extLst>
      <p:ext uri="{BB962C8B-B14F-4D97-AF65-F5344CB8AC3E}">
        <p14:creationId xmlns:p14="http://schemas.microsoft.com/office/powerpoint/2010/main" val="386939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BDA8-16D4-1414-D7D7-947C54418356}"/>
              </a:ext>
            </a:extLst>
          </p:cNvPr>
          <p:cNvSpPr>
            <a:spLocks noGrp="1"/>
          </p:cNvSpPr>
          <p:nvPr>
            <p:ph type="title"/>
          </p:nvPr>
        </p:nvSpPr>
        <p:spPr/>
        <p:txBody>
          <a:bodyPr/>
          <a:lstStyle/>
          <a:p>
            <a:r>
              <a:rPr lang="en-US" dirty="0"/>
              <a:t>Negative outcomes of having a pool in our school</a:t>
            </a:r>
          </a:p>
        </p:txBody>
      </p:sp>
      <p:sp>
        <p:nvSpPr>
          <p:cNvPr id="3" name="Content Placeholder 2">
            <a:extLst>
              <a:ext uri="{FF2B5EF4-FFF2-40B4-BE49-F238E27FC236}">
                <a16:creationId xmlns:a16="http://schemas.microsoft.com/office/drawing/2014/main" id="{FAA67BFA-A70D-D7B4-0DC8-0E9CFEACF49A}"/>
              </a:ext>
            </a:extLst>
          </p:cNvPr>
          <p:cNvSpPr>
            <a:spLocks noGrp="1"/>
          </p:cNvSpPr>
          <p:nvPr>
            <p:ph idx="1"/>
          </p:nvPr>
        </p:nvSpPr>
        <p:spPr>
          <a:xfrm>
            <a:off x="313127" y="2647042"/>
            <a:ext cx="7510074" cy="3416300"/>
          </a:xfrm>
        </p:spPr>
        <p:txBody>
          <a:bodyPr/>
          <a:lstStyle/>
          <a:p>
            <a:r>
              <a:rPr lang="en-US" dirty="0"/>
              <a:t>We had a survey and this is what some of the students think are the negative out outcomes  of having a pool is:</a:t>
            </a:r>
          </a:p>
          <a:p>
            <a:r>
              <a:rPr lang="en-US" dirty="0">
                <a:solidFill>
                  <a:srgbClr val="7030A0"/>
                </a:solidFill>
              </a:rPr>
              <a:t>29.5% </a:t>
            </a:r>
            <a:r>
              <a:rPr lang="en-US" dirty="0"/>
              <a:t>think it would be expensive.</a:t>
            </a:r>
          </a:p>
          <a:p>
            <a:r>
              <a:rPr lang="en-US" dirty="0">
                <a:solidFill>
                  <a:srgbClr val="7030A0"/>
                </a:solidFill>
              </a:rPr>
              <a:t>21.7% </a:t>
            </a:r>
            <a:r>
              <a:rPr lang="en-US" dirty="0"/>
              <a:t>think it could lead to students having injuries</a:t>
            </a:r>
          </a:p>
          <a:p>
            <a:r>
              <a:rPr lang="en-US" dirty="0">
                <a:solidFill>
                  <a:srgbClr val="7030A0"/>
                </a:solidFill>
              </a:rPr>
              <a:t>38.8%</a:t>
            </a:r>
            <a:r>
              <a:rPr lang="en-US" dirty="0"/>
              <a:t> think students can drown</a:t>
            </a:r>
          </a:p>
          <a:p>
            <a:r>
              <a:rPr lang="en-US" dirty="0">
                <a:solidFill>
                  <a:srgbClr val="7030A0"/>
                </a:solidFill>
              </a:rPr>
              <a:t>10.0% </a:t>
            </a:r>
            <a:r>
              <a:rPr lang="en-US" dirty="0"/>
              <a:t>think that </a:t>
            </a:r>
            <a:r>
              <a:rPr lang="en-US" dirty="0" err="1"/>
              <a:t>thje</a:t>
            </a:r>
            <a:r>
              <a:rPr lang="en-US" dirty="0"/>
              <a:t> pool would get </a:t>
            </a:r>
            <a:r>
              <a:rPr lang="en-US" dirty="0" err="1"/>
              <a:t>dirty,and</a:t>
            </a:r>
            <a:r>
              <a:rPr lang="en-US" dirty="0"/>
              <a:t> because of dome peoples lack of </a:t>
            </a:r>
            <a:r>
              <a:rPr lang="en-US" dirty="0" err="1"/>
              <a:t>hygene</a:t>
            </a:r>
            <a:r>
              <a:rPr lang="en-US" dirty="0"/>
              <a:t> </a:t>
            </a:r>
          </a:p>
        </p:txBody>
      </p:sp>
      <p:pic>
        <p:nvPicPr>
          <p:cNvPr id="5" name="Picture 4">
            <a:extLst>
              <a:ext uri="{FF2B5EF4-FFF2-40B4-BE49-F238E27FC236}">
                <a16:creationId xmlns:a16="http://schemas.microsoft.com/office/drawing/2014/main" id="{B74CB7E6-0B43-BA94-F439-04EB1936D5E8}"/>
              </a:ext>
            </a:extLst>
          </p:cNvPr>
          <p:cNvPicPr>
            <a:picLocks noChangeAspect="1"/>
          </p:cNvPicPr>
          <p:nvPr/>
        </p:nvPicPr>
        <p:blipFill>
          <a:blip r:embed="rId2"/>
          <a:stretch>
            <a:fillRect/>
          </a:stretch>
        </p:blipFill>
        <p:spPr>
          <a:xfrm>
            <a:off x="7431314" y="2647042"/>
            <a:ext cx="4528264" cy="3230079"/>
          </a:xfrm>
          <a:prstGeom prst="rect">
            <a:avLst/>
          </a:prstGeom>
        </p:spPr>
      </p:pic>
    </p:spTree>
    <p:extLst>
      <p:ext uri="{BB962C8B-B14F-4D97-AF65-F5344CB8AC3E}">
        <p14:creationId xmlns:p14="http://schemas.microsoft.com/office/powerpoint/2010/main" val="79106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9AB6-68AE-5263-9F3E-4D2BBB30430B}"/>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2F12F68D-E761-8CD1-3D15-8FEDF8C736F2}"/>
              </a:ext>
            </a:extLst>
          </p:cNvPr>
          <p:cNvSpPr>
            <a:spLocks noGrp="1"/>
          </p:cNvSpPr>
          <p:nvPr>
            <p:ph idx="1"/>
          </p:nvPr>
        </p:nvSpPr>
        <p:spPr>
          <a:xfrm>
            <a:off x="1154955" y="2603500"/>
            <a:ext cx="6769846" cy="3416300"/>
          </a:xfrm>
        </p:spPr>
        <p:txBody>
          <a:bodyPr/>
          <a:lstStyle/>
          <a:p>
            <a:r>
              <a:rPr lang="en-US" sz="2400" dirty="0" err="1">
                <a:solidFill>
                  <a:srgbClr val="7030A0"/>
                </a:solidFill>
              </a:rPr>
              <a:t>Injuries:</a:t>
            </a:r>
            <a:r>
              <a:rPr lang="en-US" dirty="0" err="1">
                <a:solidFill>
                  <a:schemeClr val="tx1"/>
                </a:solidFill>
              </a:rPr>
              <a:t>the</a:t>
            </a:r>
            <a:r>
              <a:rPr lang="en-US" dirty="0">
                <a:solidFill>
                  <a:schemeClr val="tx1"/>
                </a:solidFill>
              </a:rPr>
              <a:t> school </a:t>
            </a:r>
            <a:r>
              <a:rPr lang="en-US" dirty="0" err="1">
                <a:solidFill>
                  <a:schemeClr val="tx1"/>
                </a:solidFill>
              </a:rPr>
              <a:t>coulkd</a:t>
            </a:r>
            <a:r>
              <a:rPr lang="en-US" dirty="0">
                <a:solidFill>
                  <a:schemeClr val="tx1"/>
                </a:solidFill>
              </a:rPr>
              <a:t> hire a doctor especially for the pool</a:t>
            </a:r>
          </a:p>
          <a:p>
            <a:r>
              <a:rPr lang="en-US" sz="2400" dirty="0">
                <a:solidFill>
                  <a:srgbClr val="7030A0"/>
                </a:solidFill>
              </a:rPr>
              <a:t>Drowning: </a:t>
            </a:r>
            <a:r>
              <a:rPr lang="en-US" dirty="0"/>
              <a:t>if we were to put a pool we would need the right amount of </a:t>
            </a:r>
            <a:r>
              <a:rPr lang="en-US" dirty="0" err="1"/>
              <a:t>guidance,for</a:t>
            </a:r>
            <a:r>
              <a:rPr lang="en-US" dirty="0"/>
              <a:t> example hiring life </a:t>
            </a:r>
            <a:r>
              <a:rPr lang="en-US" dirty="0" err="1"/>
              <a:t>gaurds</a:t>
            </a:r>
            <a:r>
              <a:rPr lang="en-US" dirty="0"/>
              <a:t> and security for the pool.</a:t>
            </a:r>
          </a:p>
          <a:p>
            <a:r>
              <a:rPr lang="en-US" sz="2400" dirty="0" err="1">
                <a:solidFill>
                  <a:srgbClr val="7030A0"/>
                </a:solidFill>
              </a:rPr>
              <a:t>Hygene</a:t>
            </a:r>
            <a:r>
              <a:rPr lang="en-US" dirty="0">
                <a:solidFill>
                  <a:srgbClr val="7030A0"/>
                </a:solidFill>
              </a:rPr>
              <a:t>: </a:t>
            </a:r>
            <a:r>
              <a:rPr lang="en-US" dirty="0"/>
              <a:t>the school could build showers and have workers to clean the pool</a:t>
            </a:r>
          </a:p>
        </p:txBody>
      </p:sp>
      <p:pic>
        <p:nvPicPr>
          <p:cNvPr id="5" name="Picture 4">
            <a:extLst>
              <a:ext uri="{FF2B5EF4-FFF2-40B4-BE49-F238E27FC236}">
                <a16:creationId xmlns:a16="http://schemas.microsoft.com/office/drawing/2014/main" id="{C07284A2-EB68-D338-15F3-8C7E7B54D15D}"/>
              </a:ext>
            </a:extLst>
          </p:cNvPr>
          <p:cNvPicPr>
            <a:picLocks noChangeAspect="1"/>
          </p:cNvPicPr>
          <p:nvPr/>
        </p:nvPicPr>
        <p:blipFill>
          <a:blip r:embed="rId2"/>
          <a:stretch>
            <a:fillRect/>
          </a:stretch>
        </p:blipFill>
        <p:spPr>
          <a:xfrm>
            <a:off x="8457358" y="2264229"/>
            <a:ext cx="2918017" cy="4295322"/>
          </a:xfrm>
          <a:prstGeom prst="rect">
            <a:avLst/>
          </a:prstGeom>
        </p:spPr>
      </p:pic>
    </p:spTree>
    <p:extLst>
      <p:ext uri="{BB962C8B-B14F-4D97-AF65-F5344CB8AC3E}">
        <p14:creationId xmlns:p14="http://schemas.microsoft.com/office/powerpoint/2010/main" val="87642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10F3-CCD8-E4FF-0F72-B7537BDB2A9B}"/>
              </a:ext>
            </a:extLst>
          </p:cNvPr>
          <p:cNvSpPr>
            <a:spLocks noGrp="1"/>
          </p:cNvSpPr>
          <p:nvPr>
            <p:ph type="title"/>
          </p:nvPr>
        </p:nvSpPr>
        <p:spPr/>
        <p:txBody>
          <a:bodyPr/>
          <a:lstStyle/>
          <a:p>
            <a:r>
              <a:rPr lang="en-US" dirty="0"/>
              <a:t>How will we get the money in order to build the pool?</a:t>
            </a:r>
          </a:p>
        </p:txBody>
      </p:sp>
      <p:sp>
        <p:nvSpPr>
          <p:cNvPr id="3" name="Content Placeholder 2">
            <a:extLst>
              <a:ext uri="{FF2B5EF4-FFF2-40B4-BE49-F238E27FC236}">
                <a16:creationId xmlns:a16="http://schemas.microsoft.com/office/drawing/2014/main" id="{32CF79B0-D4F7-AA5A-8378-488CF9355B57}"/>
              </a:ext>
            </a:extLst>
          </p:cNvPr>
          <p:cNvSpPr>
            <a:spLocks noGrp="1"/>
          </p:cNvSpPr>
          <p:nvPr>
            <p:ph idx="1"/>
          </p:nvPr>
        </p:nvSpPr>
        <p:spPr>
          <a:xfrm>
            <a:off x="624868" y="2616752"/>
            <a:ext cx="6545189" cy="3416300"/>
          </a:xfrm>
        </p:spPr>
        <p:txBody>
          <a:bodyPr/>
          <a:lstStyle/>
          <a:p>
            <a:r>
              <a:rPr lang="en-US" sz="2400" dirty="0">
                <a:solidFill>
                  <a:srgbClr val="7030A0"/>
                </a:solidFill>
              </a:rPr>
              <a:t>We can have activities in order to raise money:</a:t>
            </a:r>
          </a:p>
          <a:p>
            <a:r>
              <a:rPr lang="en-US" sz="2400" dirty="0"/>
              <a:t>Bake sale</a:t>
            </a:r>
          </a:p>
          <a:p>
            <a:r>
              <a:rPr lang="en-US" sz="2400" dirty="0"/>
              <a:t>Garage sale</a:t>
            </a:r>
          </a:p>
          <a:p>
            <a:r>
              <a:rPr lang="en-US" sz="2400" dirty="0"/>
              <a:t>Plays</a:t>
            </a:r>
          </a:p>
          <a:p>
            <a:pPr marL="0" indent="0">
              <a:buNone/>
            </a:pPr>
            <a:endParaRPr lang="en-US" dirty="0"/>
          </a:p>
          <a:p>
            <a:endParaRPr lang="en-US" dirty="0"/>
          </a:p>
        </p:txBody>
      </p:sp>
      <p:pic>
        <p:nvPicPr>
          <p:cNvPr id="5" name="Picture 4">
            <a:extLst>
              <a:ext uri="{FF2B5EF4-FFF2-40B4-BE49-F238E27FC236}">
                <a16:creationId xmlns:a16="http://schemas.microsoft.com/office/drawing/2014/main" id="{C20F66D3-FB3A-E5CA-85CB-44A795D33DAC}"/>
              </a:ext>
            </a:extLst>
          </p:cNvPr>
          <p:cNvPicPr>
            <a:picLocks noChangeAspect="1"/>
          </p:cNvPicPr>
          <p:nvPr/>
        </p:nvPicPr>
        <p:blipFill>
          <a:blip r:embed="rId2"/>
          <a:stretch>
            <a:fillRect/>
          </a:stretch>
        </p:blipFill>
        <p:spPr>
          <a:xfrm>
            <a:off x="5863771" y="3271550"/>
            <a:ext cx="5382079" cy="3362901"/>
          </a:xfrm>
          <a:prstGeom prst="rect">
            <a:avLst/>
          </a:prstGeom>
        </p:spPr>
      </p:pic>
    </p:spTree>
    <p:extLst>
      <p:ext uri="{BB962C8B-B14F-4D97-AF65-F5344CB8AC3E}">
        <p14:creationId xmlns:p14="http://schemas.microsoft.com/office/powerpoint/2010/main" val="195755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593A-D7D9-05D5-34FC-62470DC718D1}"/>
              </a:ext>
            </a:extLst>
          </p:cNvPr>
          <p:cNvSpPr>
            <a:spLocks noGrp="1"/>
          </p:cNvSpPr>
          <p:nvPr>
            <p:ph type="title"/>
          </p:nvPr>
        </p:nvSpPr>
        <p:spPr/>
        <p:txBody>
          <a:bodyPr/>
          <a:lstStyle/>
          <a:p>
            <a:r>
              <a:rPr lang="en-US" dirty="0"/>
              <a:t>Were would the pool be located?</a:t>
            </a:r>
          </a:p>
        </p:txBody>
      </p:sp>
      <p:sp>
        <p:nvSpPr>
          <p:cNvPr id="3" name="Content Placeholder 2">
            <a:extLst>
              <a:ext uri="{FF2B5EF4-FFF2-40B4-BE49-F238E27FC236}">
                <a16:creationId xmlns:a16="http://schemas.microsoft.com/office/drawing/2014/main" id="{DDAE654A-496B-0E8E-729E-1E727C9543B7}"/>
              </a:ext>
            </a:extLst>
          </p:cNvPr>
          <p:cNvSpPr>
            <a:spLocks noGrp="1"/>
          </p:cNvSpPr>
          <p:nvPr>
            <p:ph idx="1"/>
          </p:nvPr>
        </p:nvSpPr>
        <p:spPr>
          <a:xfrm>
            <a:off x="1154954" y="2603500"/>
            <a:ext cx="5524142" cy="3416300"/>
          </a:xfrm>
        </p:spPr>
        <p:txBody>
          <a:bodyPr>
            <a:normAutofit/>
          </a:bodyPr>
          <a:lstStyle/>
          <a:p>
            <a:r>
              <a:rPr lang="en-US" sz="2400" dirty="0"/>
              <a:t>They could place the pool under the indoor arena there is a lot of space to have a pool and showers built in.</a:t>
            </a:r>
          </a:p>
        </p:txBody>
      </p:sp>
      <p:pic>
        <p:nvPicPr>
          <p:cNvPr id="5" name="Picture 4">
            <a:extLst>
              <a:ext uri="{FF2B5EF4-FFF2-40B4-BE49-F238E27FC236}">
                <a16:creationId xmlns:a16="http://schemas.microsoft.com/office/drawing/2014/main" id="{01A35CF7-F1B5-B275-ECC3-5C260C65AEEF}"/>
              </a:ext>
            </a:extLst>
          </p:cNvPr>
          <p:cNvPicPr>
            <a:picLocks noChangeAspect="1"/>
          </p:cNvPicPr>
          <p:nvPr/>
        </p:nvPicPr>
        <p:blipFill>
          <a:blip r:embed="rId2"/>
          <a:stretch>
            <a:fillRect/>
          </a:stretch>
        </p:blipFill>
        <p:spPr>
          <a:xfrm>
            <a:off x="6788546" y="2653196"/>
            <a:ext cx="4559120" cy="3416300"/>
          </a:xfrm>
          <a:prstGeom prst="rect">
            <a:avLst/>
          </a:prstGeom>
        </p:spPr>
      </p:pic>
    </p:spTree>
    <p:extLst>
      <p:ext uri="{BB962C8B-B14F-4D97-AF65-F5344CB8AC3E}">
        <p14:creationId xmlns:p14="http://schemas.microsoft.com/office/powerpoint/2010/main" val="308990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1A6C-3728-B589-3C74-FBC356A41000}"/>
              </a:ext>
            </a:extLst>
          </p:cNvPr>
          <p:cNvSpPr>
            <a:spLocks noGrp="1"/>
          </p:cNvSpPr>
          <p:nvPr>
            <p:ph type="title"/>
          </p:nvPr>
        </p:nvSpPr>
        <p:spPr/>
        <p:txBody>
          <a:bodyPr/>
          <a:lstStyle/>
          <a:p>
            <a:r>
              <a:rPr lang="en-US" dirty="0"/>
              <a:t>Our Survey</a:t>
            </a:r>
            <a:br>
              <a:rPr lang="en-US" dirty="0"/>
            </a:br>
            <a:endParaRPr lang="en-US" dirty="0"/>
          </a:p>
        </p:txBody>
      </p:sp>
      <p:sp>
        <p:nvSpPr>
          <p:cNvPr id="3" name="Content Placeholder 2">
            <a:extLst>
              <a:ext uri="{FF2B5EF4-FFF2-40B4-BE49-F238E27FC236}">
                <a16:creationId xmlns:a16="http://schemas.microsoft.com/office/drawing/2014/main" id="{C58582DE-7ED4-AC50-5F0F-DC0F8E14B65D}"/>
              </a:ext>
            </a:extLst>
          </p:cNvPr>
          <p:cNvSpPr>
            <a:spLocks noGrp="1"/>
          </p:cNvSpPr>
          <p:nvPr>
            <p:ph idx="1"/>
          </p:nvPr>
        </p:nvSpPr>
        <p:spPr>
          <a:xfrm>
            <a:off x="598875" y="2255157"/>
            <a:ext cx="6058646" cy="3416300"/>
          </a:xfrm>
        </p:spPr>
        <p:txBody>
          <a:bodyPr/>
          <a:lstStyle/>
          <a:p>
            <a:r>
              <a:rPr lang="en-US" dirty="0">
                <a:solidFill>
                  <a:srgbClr val="7030A0"/>
                </a:solidFill>
              </a:rPr>
              <a:t>https://</a:t>
            </a:r>
            <a:r>
              <a:rPr lang="en-US" dirty="0" err="1">
                <a:solidFill>
                  <a:srgbClr val="7030A0"/>
                </a:solidFill>
              </a:rPr>
              <a:t>docs.google.com</a:t>
            </a:r>
            <a:r>
              <a:rPr lang="en-US" dirty="0">
                <a:solidFill>
                  <a:srgbClr val="7030A0"/>
                </a:solidFill>
              </a:rPr>
              <a:t>/forms/d/e/1FAIpQLSeHUiWqOSX7Y5ul4wTartOKTgMpqvcAmVOPq56PaNZzjTxbUw/</a:t>
            </a:r>
            <a:r>
              <a:rPr lang="en-US" dirty="0" err="1">
                <a:solidFill>
                  <a:srgbClr val="7030A0"/>
                </a:solidFill>
              </a:rPr>
              <a:t>viewform?fbclid</a:t>
            </a:r>
            <a:r>
              <a:rPr lang="en-US" dirty="0">
                <a:solidFill>
                  <a:srgbClr val="7030A0"/>
                </a:solidFill>
              </a:rPr>
              <a:t>=PAAabUYHYbKV1B21ef_dPkuqo8hH5LOlh2CFJBx2LjLarHjCqnhG0xhjKlgPE</a:t>
            </a:r>
          </a:p>
        </p:txBody>
      </p:sp>
      <p:pic>
        <p:nvPicPr>
          <p:cNvPr id="5" name="Picture 4">
            <a:extLst>
              <a:ext uri="{FF2B5EF4-FFF2-40B4-BE49-F238E27FC236}">
                <a16:creationId xmlns:a16="http://schemas.microsoft.com/office/drawing/2014/main" id="{EA2A7BE2-5279-D199-78CA-F54AD720516C}"/>
              </a:ext>
            </a:extLst>
          </p:cNvPr>
          <p:cNvPicPr>
            <a:picLocks noChangeAspect="1"/>
          </p:cNvPicPr>
          <p:nvPr/>
        </p:nvPicPr>
        <p:blipFill>
          <a:blip r:embed="rId2"/>
          <a:stretch>
            <a:fillRect/>
          </a:stretch>
        </p:blipFill>
        <p:spPr>
          <a:xfrm>
            <a:off x="3749526" y="3429000"/>
            <a:ext cx="5356374" cy="3213825"/>
          </a:xfrm>
          <a:prstGeom prst="rect">
            <a:avLst/>
          </a:prstGeom>
        </p:spPr>
      </p:pic>
    </p:spTree>
    <p:extLst>
      <p:ext uri="{BB962C8B-B14F-4D97-AF65-F5344CB8AC3E}">
        <p14:creationId xmlns:p14="http://schemas.microsoft.com/office/powerpoint/2010/main" val="1448900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{98BD38F9-8B4D-B640-BBC6-EE858C2FE2B9}tf10001076</Template>
  <TotalTime>666</TotalTime>
  <Words>349</Words>
  <Application>Microsoft Macintosh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Swimming pool in school</vt:lpstr>
      <vt:lpstr>What we are planning to do to increase the sports activity in school.</vt:lpstr>
      <vt:lpstr>Why?</vt:lpstr>
      <vt:lpstr>Negative outcomes of having a pool in our school</vt:lpstr>
      <vt:lpstr>solutions</vt:lpstr>
      <vt:lpstr>How will we get the money in order to build the pool?</vt:lpstr>
      <vt:lpstr>Were would the pool be located?</vt:lpstr>
      <vt:lpstr>Our Survey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Swimming pool in school</dc:title>
  <dc:creator>Tareq Sahouri</dc:creator>
  <cp:lastModifiedBy>Tareq Sahouri</cp:lastModifiedBy>
  <cp:revision>4</cp:revision>
  <dcterms:created xsi:type="dcterms:W3CDTF">2023-02-14T08:59:15Z</dcterms:created>
  <dcterms:modified xsi:type="dcterms:W3CDTF">2023-02-27T14:20:27Z</dcterms:modified>
</cp:coreProperties>
</file>