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0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7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6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7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2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87CE-0FE6-4648-B730-120AD6F5F301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ACCF-4798-43E7-A206-557DE3A70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0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=""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056169"/>
              </p:ext>
            </p:extLst>
          </p:nvPr>
        </p:nvGraphicFramePr>
        <p:xfrm>
          <a:off x="1676400" y="20782"/>
          <a:ext cx="7391400" cy="9022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82804">
                  <a:extLst>
                    <a:ext uri="{9D8B030D-6E8A-4147-A177-3AD203B41FA5}">
                      <a16:colId xmlns="" xmlns:a16="http://schemas.microsoft.com/office/drawing/2014/main" val="4294404408"/>
                    </a:ext>
                  </a:extLst>
                </a:gridCol>
                <a:gridCol w="3708596">
                  <a:extLst>
                    <a:ext uri="{9D8B030D-6E8A-4147-A177-3AD203B41FA5}">
                      <a16:colId xmlns="" xmlns:a16="http://schemas.microsoft.com/office/drawing/2014/main" val="1941912525"/>
                    </a:ext>
                  </a:extLst>
                </a:gridCol>
              </a:tblGrid>
              <a:tr h="1399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8659536"/>
                  </a:ext>
                </a:extLst>
              </a:tr>
              <a:tr h="1686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Business idea (Description &amp;Name)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 is</a:t>
                      </a:r>
                      <a:r>
                        <a:rPr lang="en-US" baseline="0" dirty="0" smtClean="0"/>
                        <a:t> a service that produces goods and the name of my business is MB Exercise my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 and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vision</a:t>
                      </a:r>
                    </a:p>
                    <a:p>
                      <a:r>
                        <a:rPr lang="en-US" dirty="0" smtClean="0"/>
                        <a:t>Is to help</a:t>
                      </a:r>
                      <a:r>
                        <a:rPr lang="en-US" baseline="0" dirty="0" smtClean="0"/>
                        <a:t> people have a happier and healthier life style ,and I will make them more confident ,I sell workout supplies and I give some healthy snack options .there are some workout videos </a:t>
                      </a:r>
                      <a:r>
                        <a:rPr lang="en-US" baseline="0" dirty="0" smtClean="0"/>
                        <a:t>. I have a unique name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364327500"/>
                  </a:ext>
                </a:extLst>
              </a:tr>
              <a:tr h="129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Target market &amp; Demographics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r>
                        <a:rPr lang="en-US" baseline="0" dirty="0" smtClean="0"/>
                        <a:t> business is for all ages but mostly pre-teens and teenagers and adults it is also for both genders . My competitors are other workout businesses like me my location is in Asia , Jordan , Amman. I sell workout equipment and I give healthy snack ideas. 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63040005"/>
                  </a:ext>
                </a:extLst>
              </a:tr>
              <a:tr h="129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Financial Information</a:t>
                      </a:r>
                    </a:p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effectLst/>
                        </a:rPr>
                        <a:t>Sources of </a:t>
                      </a:r>
                      <a:r>
                        <a:rPr lang="en-US" sz="1400" kern="1200" dirty="0" smtClean="0">
                          <a:effectLst/>
                        </a:rPr>
                        <a:t>Capital</a:t>
                      </a:r>
                      <a:r>
                        <a:rPr lang="en-US" sz="1400" kern="1200" baseline="0" dirty="0" smtClean="0">
                          <a:effectLst/>
                        </a:rPr>
                        <a:t> owners money and if needed a bank loan .</a:t>
                      </a:r>
                      <a:endParaRPr lang="en-US" sz="1400" kern="1200" dirty="0" smtClean="0">
                        <a:effectLst/>
                      </a:endParaRPr>
                    </a:p>
                    <a:p>
                      <a:r>
                        <a:rPr lang="en-US" sz="1400" kern="1200" dirty="0" smtClean="0">
                          <a:effectLst/>
                        </a:rPr>
                        <a:t>Charges: ranges between 10 – 100JOD</a:t>
                      </a:r>
                    </a:p>
                    <a:p>
                      <a:r>
                        <a:rPr lang="en-US" sz="1400" kern="1200" dirty="0" smtClean="0">
                          <a:effectLst/>
                        </a:rPr>
                        <a:t>Competitors charging: 15 – 150JOD</a:t>
                      </a:r>
                    </a:p>
                    <a:p>
                      <a:r>
                        <a:rPr lang="en-US" sz="1400" kern="1200" dirty="0" smtClean="0">
                          <a:effectLst/>
                        </a:rPr>
                        <a:t>Predicated Profit</a:t>
                      </a:r>
                      <a:r>
                        <a:rPr lang="en-US" sz="1400" kern="1200" baseline="0" dirty="0" smtClean="0">
                          <a:effectLst/>
                        </a:rPr>
                        <a:t> per highest item:</a:t>
                      </a:r>
                      <a:r>
                        <a:rPr lang="en-US" sz="1400" kern="1200" dirty="0" smtClean="0">
                          <a:effectLst/>
                        </a:rPr>
                        <a:t>(100– 75</a:t>
                      </a:r>
                      <a:r>
                        <a:rPr lang="en-US" sz="1400" kern="1200" baseline="0" dirty="0" smtClean="0">
                          <a:effectLst/>
                        </a:rPr>
                        <a:t> = 25JOD </a:t>
                      </a:r>
                      <a:r>
                        <a:rPr lang="en-US" sz="1400" kern="1200" dirty="0" smtClean="0">
                          <a:effectLst/>
                        </a:rPr>
                        <a:t>).</a:t>
                      </a:r>
                      <a:r>
                        <a:rPr lang="en-US" sz="1400" kern="1200" baseline="0" dirty="0" smtClean="0">
                          <a:effectLst/>
                        </a:rPr>
                        <a:t> (more than one item)</a:t>
                      </a:r>
                      <a:endParaRPr lang="en-US" sz="1400" kern="1200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633940381"/>
                  </a:ext>
                </a:extLst>
              </a:tr>
              <a:tr h="58047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Owners </a:t>
                      </a:r>
                      <a:r>
                        <a:rPr lang="en-US" sz="1800" kern="1200" dirty="0" smtClean="0">
                          <a:effectLst/>
                        </a:rPr>
                        <a:t>Details: I am a business</a:t>
                      </a:r>
                      <a:r>
                        <a:rPr lang="en-US" sz="1800" kern="1200" baseline="0" dirty="0" smtClean="0">
                          <a:effectLst/>
                        </a:rPr>
                        <a:t> enthusiast, </a:t>
                      </a:r>
                      <a:r>
                        <a:rPr lang="en-US" dirty="0" smtClean="0"/>
                        <a:t>I want to take this risk and to start a new business</a:t>
                      </a:r>
                      <a:r>
                        <a:rPr lang="en-US" baseline="0" dirty="0" smtClean="0"/>
                        <a:t> venture.   </a:t>
                      </a:r>
                      <a:r>
                        <a:rPr lang="en-US" sz="800" baseline="0" smtClean="0"/>
                        <a:t>(fake)</a:t>
                      </a:r>
                      <a:endParaRPr lang="en-US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6574447"/>
                  </a:ext>
                </a:extLst>
              </a:tr>
              <a:tr h="804949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 I will Save </a:t>
                      </a:r>
                      <a:r>
                        <a:rPr lang="en-US" sz="1800" kern="1200" dirty="0">
                          <a:effectLst/>
                        </a:rPr>
                        <a:t>it for </a:t>
                      </a:r>
                      <a:r>
                        <a:rPr lang="en-US" sz="1800" kern="1200" dirty="0" smtClean="0">
                          <a:effectLst/>
                        </a:rPr>
                        <a:t>collage , and use it to help me get through</a:t>
                      </a:r>
                      <a:r>
                        <a:rPr lang="en-US" sz="1800" kern="1200" baseline="0" dirty="0" smtClean="0">
                          <a:effectLst/>
                        </a:rPr>
                        <a:t> life </a:t>
                      </a:r>
                      <a:r>
                        <a:rPr lang="en-US" sz="1800" kern="1200" baseline="0" dirty="0" smtClean="0"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800" kern="1200" baseline="0" dirty="0" smtClean="0">
                          <a:effectLst/>
                        </a:rPr>
                        <a:t>By: Markella Bursheh.</a:t>
                      </a:r>
                      <a:endParaRPr lang="en-US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4270592"/>
                  </a:ext>
                </a:extLst>
              </a:tr>
            </a:tbl>
          </a:graphicData>
        </a:graphic>
      </p:graphicFrame>
      <p:sp>
        <p:nvSpPr>
          <p:cNvPr id="2" name="Smiley Face 1"/>
          <p:cNvSpPr/>
          <p:nvPr/>
        </p:nvSpPr>
        <p:spPr>
          <a:xfrm>
            <a:off x="304800" y="609600"/>
            <a:ext cx="838200" cy="83820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1752600"/>
            <a:ext cx="685800" cy="76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95250" y="1600200"/>
            <a:ext cx="4191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52500" y="1562100"/>
            <a:ext cx="381000" cy="4953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4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2023-03-05T13:24:41Z</dcterms:created>
  <dcterms:modified xsi:type="dcterms:W3CDTF">2023-03-05T14:26:30Z</dcterms:modified>
</cp:coreProperties>
</file>