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0" r:id="rId3"/>
    <p:sldId id="274" r:id="rId4"/>
    <p:sldId id="261" r:id="rId5"/>
    <p:sldId id="262" r:id="rId6"/>
    <p:sldId id="270" r:id="rId7"/>
    <p:sldId id="271" r:id="rId8"/>
    <p:sldId id="272" r:id="rId9"/>
    <p:sldId id="273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A14F1-E2D2-4D6E-9E13-429E655B4206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9A4CD-732F-449D-BE20-174349D5D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7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49A4CD-732F-449D-BE20-174349D5DE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1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05D49B90-12E8-4A95-8CCC-3DBD605E1F80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7646706-A4A4-4F0E-B52C-B912073A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5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9B90-12E8-4A95-8CCC-3DBD605E1F80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6706-A4A4-4F0E-B52C-B912073A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78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9B90-12E8-4A95-8CCC-3DBD605E1F80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6706-A4A4-4F0E-B52C-B912073A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48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9B90-12E8-4A95-8CCC-3DBD605E1F80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6706-A4A4-4F0E-B52C-B912073ADC14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2764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9B90-12E8-4A95-8CCC-3DBD605E1F80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6706-A4A4-4F0E-B52C-B912073A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15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9B90-12E8-4A95-8CCC-3DBD605E1F80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6706-A4A4-4F0E-B52C-B912073A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86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9B90-12E8-4A95-8CCC-3DBD605E1F80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6706-A4A4-4F0E-B52C-B912073A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65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9B90-12E8-4A95-8CCC-3DBD605E1F80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6706-A4A4-4F0E-B52C-B912073A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26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9B90-12E8-4A95-8CCC-3DBD605E1F80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6706-A4A4-4F0E-B52C-B912073A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9B90-12E8-4A95-8CCC-3DBD605E1F80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6706-A4A4-4F0E-B52C-B912073A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8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9B90-12E8-4A95-8CCC-3DBD605E1F80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6706-A4A4-4F0E-B52C-B912073A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0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9B90-12E8-4A95-8CCC-3DBD605E1F80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6706-A4A4-4F0E-B52C-B912073A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4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9B90-12E8-4A95-8CCC-3DBD605E1F80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6706-A4A4-4F0E-B52C-B912073A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9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9B90-12E8-4A95-8CCC-3DBD605E1F80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6706-A4A4-4F0E-B52C-B912073A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7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9B90-12E8-4A95-8CCC-3DBD605E1F80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6706-A4A4-4F0E-B52C-B912073A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38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9B90-12E8-4A95-8CCC-3DBD605E1F80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6706-A4A4-4F0E-B52C-B912073A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2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49B90-12E8-4A95-8CCC-3DBD605E1F80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6706-A4A4-4F0E-B52C-B912073A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49B90-12E8-4A95-8CCC-3DBD605E1F80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6706-A4A4-4F0E-B52C-B912073AD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157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/url?sa=i&amp;source=images&amp;cd=&amp;ved=2ahUKEwizn9D4tKLjAhUIDuwKHUisDIcQjRx6BAgBEAQ&amp;url=https://www.lush.ca/en/new-bath-bombs/groovy-kind-of-love/09141.html&amp;psig=AOvVaw13eHRc3DORHHMttLb-qGd5&amp;ust=1562575342808497" TargetMode="Externa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/url?sa=i&amp;source=images&amp;cd=&amp;ved=2ahUKEwizn9D4tKLjAhUIDuwKHUisDIcQjRx6BAgBEAQ&amp;url=https://www.lush.ca/en/new-bath-bombs/groovy-kind-of-love/09141.html&amp;psig=AOvVaw13eHRc3DORHHMttLb-qGd5&amp;ust=1562575342808497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9E86E37-F55A-4C33-A408-4169F3CD5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2" y="3445762"/>
            <a:ext cx="8791575" cy="3091375"/>
          </a:xfrm>
        </p:spPr>
        <p:txBody>
          <a:bodyPr>
            <a:normAutofit/>
          </a:bodyPr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Zeina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khraim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7 </a:t>
            </a:r>
            <a:r>
              <a:rPr lang="en-US" sz="2800" dirty="0" err="1" smtClean="0">
                <a:solidFill>
                  <a:schemeClr val="tx1"/>
                </a:solidFill>
              </a:rPr>
              <a:t>cs</a:t>
            </a:r>
            <a:r>
              <a:rPr lang="en-US" sz="2800" dirty="0" smtClean="0">
                <a:solidFill>
                  <a:schemeClr val="tx1"/>
                </a:solidFill>
              </a:rPr>
              <a:t> c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61" y="287173"/>
            <a:ext cx="6781111" cy="364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3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77684" y="2694722"/>
            <a:ext cx="10515600" cy="226304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4800" dirty="0" smtClean="0"/>
              <a:t>Our price: 3-5 JD (small-large)</a:t>
            </a:r>
          </a:p>
          <a:p>
            <a:pPr marL="0" indent="0">
              <a:buNone/>
            </a:pPr>
            <a:r>
              <a:rPr lang="en-US" sz="4800" dirty="0" smtClean="0"/>
              <a:t>Competitors price: 4-7 JD (small-large)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92423" y="-240792"/>
            <a:ext cx="9886123" cy="1429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u="sng" dirty="0" smtClean="0"/>
              <a:t>financial information</a:t>
            </a:r>
            <a:endParaRPr lang="en-US" i="1" u="sng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7684" y="1371600"/>
            <a:ext cx="9905998" cy="1600200"/>
          </a:xfrm>
        </p:spPr>
        <p:txBody>
          <a:bodyPr/>
          <a:lstStyle/>
          <a:p>
            <a:r>
              <a:rPr lang="en-US" dirty="0" smtClean="0"/>
              <a:t>Our price and the competitors price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8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66195878"/>
              </p:ext>
            </p:extLst>
          </p:nvPr>
        </p:nvGraphicFramePr>
        <p:xfrm>
          <a:off x="1077913" y="2693988"/>
          <a:ext cx="10515600" cy="224377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7479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Size of bath bomb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Cost per piece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Selling price per piece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Profit per piece</a:t>
                      </a:r>
                      <a:endParaRPr lang="en-US" dirty="0"/>
                    </a:p>
                  </a:txBody>
                  <a:tcPr/>
                </a:tc>
              </a:tr>
              <a:tr h="7479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Small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1.00</a:t>
                      </a:r>
                      <a:r>
                        <a:rPr lang="en-US" baseline="0" dirty="0" smtClean="0"/>
                        <a:t> JD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3.00 JD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2.00 JD</a:t>
                      </a:r>
                      <a:endParaRPr lang="en-US" dirty="0"/>
                    </a:p>
                  </a:txBody>
                  <a:tcPr/>
                </a:tc>
              </a:tr>
              <a:tr h="7479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Large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2.00 JD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5.00 JD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 smtClean="0"/>
                        <a:t>3.00 JD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392423" y="-240792"/>
            <a:ext cx="9886123" cy="1429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u="sng" dirty="0" smtClean="0"/>
              <a:t>financial information</a:t>
            </a:r>
            <a:endParaRPr lang="en-US" i="1" u="sng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7684" y="1371600"/>
            <a:ext cx="9905998" cy="1600200"/>
          </a:xfrm>
        </p:spPr>
        <p:txBody>
          <a:bodyPr/>
          <a:lstStyle/>
          <a:p>
            <a:r>
              <a:rPr lang="en-US" dirty="0" smtClean="0"/>
              <a:t>Predicated profit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5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92423" y="-240792"/>
            <a:ext cx="9886123" cy="1429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u="sng" dirty="0" smtClean="0"/>
              <a:t>owners details</a:t>
            </a:r>
            <a:endParaRPr lang="en-US" i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0285" y="4718304"/>
            <a:ext cx="9905998" cy="1676464"/>
          </a:xfrm>
        </p:spPr>
        <p:txBody>
          <a:bodyPr/>
          <a:lstStyle/>
          <a:p>
            <a:pPr algn="ctr"/>
            <a:r>
              <a:rPr lang="en-US" dirty="0" err="1" smtClean="0"/>
              <a:t>Zeina</a:t>
            </a:r>
            <a:r>
              <a:rPr lang="en-US" dirty="0" smtClean="0"/>
              <a:t> </a:t>
            </a:r>
            <a:r>
              <a:rPr lang="en-US" dirty="0" err="1" smtClean="0"/>
              <a:t>khraim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you can contact us online </a:t>
            </a:r>
            <a:br>
              <a:rPr lang="en-US" sz="2800" dirty="0" smtClean="0"/>
            </a:br>
            <a:r>
              <a:rPr lang="en-US" sz="2800" dirty="0" smtClean="0"/>
              <a:t>“bath and waves” pages or via WhatsApp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1091846"/>
            <a:ext cx="5961888" cy="320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7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92423" y="-240792"/>
            <a:ext cx="9886123" cy="1429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u="sng" dirty="0" smtClean="0"/>
              <a:t>what next</a:t>
            </a:r>
            <a:endParaRPr lang="en-US" i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51141" y="1554480"/>
            <a:ext cx="9905998" cy="4245928"/>
          </a:xfrm>
        </p:spPr>
        <p:txBody>
          <a:bodyPr/>
          <a:lstStyle/>
          <a:p>
            <a:pPr algn="ctr"/>
            <a:r>
              <a:rPr lang="en-US" sz="2800" dirty="0" smtClean="0"/>
              <a:t>This is only the start… </a:t>
            </a:r>
            <a:br>
              <a:rPr lang="en-US" sz="2800" dirty="0" smtClean="0"/>
            </a:br>
            <a:r>
              <a:rPr lang="en-US" sz="2800" dirty="0" smtClean="0"/>
              <a:t>when our business grows</a:t>
            </a:r>
            <a:r>
              <a:rPr lang="en-US" sz="2800" dirty="0" smtClean="0"/>
              <a:t>, we will invest more </a:t>
            </a:r>
            <a:br>
              <a:rPr lang="en-US" sz="2800" dirty="0" smtClean="0"/>
            </a:br>
            <a:r>
              <a:rPr lang="en-US" sz="2800" dirty="0" smtClean="0"/>
              <a:t>in other handmade beauty products </a:t>
            </a:r>
            <a:br>
              <a:rPr lang="en-US" sz="2800" dirty="0" smtClean="0"/>
            </a:br>
            <a:r>
              <a:rPr lang="en-US" sz="2800" dirty="0" smtClean="0"/>
              <a:t>and save the money for education </a:t>
            </a:r>
            <a:br>
              <a:rPr lang="en-US" sz="2800" dirty="0" smtClean="0"/>
            </a:br>
            <a:r>
              <a:rPr lang="en-US" sz="2800" dirty="0" smtClean="0"/>
              <a:t>and entertainment, as well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401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7" y="1078992"/>
            <a:ext cx="9886123" cy="1243584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is a </a:t>
            </a:r>
            <a:r>
              <a:rPr lang="en-US" b="1" dirty="0"/>
              <a:t>b</a:t>
            </a:r>
            <a:r>
              <a:rPr lang="en-US" b="1" dirty="0" smtClean="0"/>
              <a:t>ath </a:t>
            </a:r>
            <a:r>
              <a:rPr lang="en-US" b="1" dirty="0"/>
              <a:t>b</a:t>
            </a:r>
            <a:r>
              <a:rPr lang="en-US" b="1" dirty="0" smtClean="0"/>
              <a:t>omb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913774" y="2788920"/>
            <a:ext cx="5106027" cy="3002279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bath bomb</a:t>
            </a:r>
            <a:r>
              <a:rPr lang="en-US" dirty="0" smtClean="0"/>
              <a:t> is a circular object fabricated by the tangible combination of citric acid, corn starch, Epsom salt, water, food flavoring, essential oils, and food dyes.</a:t>
            </a:r>
          </a:p>
          <a:p>
            <a:endParaRPr lang="en-US" dirty="0" smtClean="0"/>
          </a:p>
          <a:p>
            <a:r>
              <a:rPr lang="en-US" b="1" dirty="0" smtClean="0"/>
              <a:t>Bath bombs </a:t>
            </a:r>
            <a:r>
              <a:rPr lang="en-US" dirty="0" smtClean="0"/>
              <a:t>are manipulated into baths to stir and fizz up an exquisite sense of relaxation.</a:t>
            </a:r>
            <a:endParaRPr lang="en-US" dirty="0"/>
          </a:p>
        </p:txBody>
      </p:sp>
      <p:pic>
        <p:nvPicPr>
          <p:cNvPr id="2050" name="Picture 2" descr="نتيجة بحث الصور عن ‪bath bomb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965" y="1892427"/>
            <a:ext cx="3987935" cy="39879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92423" y="-240792"/>
            <a:ext cx="9886123" cy="1429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u="sng" dirty="0" smtClean="0"/>
              <a:t>business idea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400211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7" y="1078992"/>
            <a:ext cx="9886123" cy="1243584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Our special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Our special bath bombs are handmade, with all natural ingredients, could be customized upon customers’ preferences of color and odor.</a:t>
            </a:r>
            <a:endParaRPr lang="en-US" dirty="0"/>
          </a:p>
        </p:txBody>
      </p:sp>
      <p:pic>
        <p:nvPicPr>
          <p:cNvPr id="2050" name="Picture 2" descr="نتيجة بحث الصور عن ‪bath bomb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362" y="2508504"/>
            <a:ext cx="3987935" cy="39879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92423" y="-240792"/>
            <a:ext cx="9886123" cy="1429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u="sng" dirty="0" smtClean="0"/>
              <a:t>business idea</a:t>
            </a:r>
            <a:endParaRPr lang="en-US" i="1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712" y="378613"/>
            <a:ext cx="4343160" cy="233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9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43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Our Vision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To be the most successful company in the beauty field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2. To help people care for their skin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38200" y="1632857"/>
            <a:ext cx="10515600" cy="454410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92423" y="-240792"/>
            <a:ext cx="9886123" cy="1429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u="sng" dirty="0" smtClean="0"/>
              <a:t>business idea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113627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38200" y="1825625"/>
            <a:ext cx="10515600" cy="2263049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 marL="0" indent="0">
              <a:buNone/>
            </a:pPr>
            <a:endParaRPr lang="en-US" sz="4800" u="sng" dirty="0"/>
          </a:p>
          <a:p>
            <a:pPr marL="0" indent="0">
              <a:buNone/>
            </a:pPr>
            <a:r>
              <a:rPr lang="en-US" sz="4800" dirty="0" smtClean="0"/>
              <a:t>Offering the customer a noteworthy self care product.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92423" y="-240792"/>
            <a:ext cx="9886123" cy="1429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u="sng" dirty="0" smtClean="0"/>
              <a:t>business idea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418417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3" y="1399032"/>
            <a:ext cx="9905998" cy="11219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Our costumers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3648" y="2731298"/>
            <a:ext cx="10515600" cy="226304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pPr marL="0" indent="0">
              <a:buNone/>
            </a:pPr>
            <a:endParaRPr lang="en-US" sz="4800" u="sng" dirty="0" smtClean="0"/>
          </a:p>
          <a:p>
            <a:pPr marL="0" indent="0">
              <a:buNone/>
            </a:pPr>
            <a:r>
              <a:rPr lang="en-US" sz="4800" dirty="0" smtClean="0"/>
              <a:t>For all the family, kids, teenagers, parents &amp; grandparents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92423" y="-240792"/>
            <a:ext cx="9886123" cy="1429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u="sng" dirty="0" smtClean="0"/>
              <a:t>target market &amp; demographics 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1945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433" y="1399032"/>
            <a:ext cx="9905998" cy="11219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Our competitors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93648" y="3023906"/>
            <a:ext cx="10515600" cy="2263049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4800" dirty="0" smtClean="0"/>
              <a:t>Bath and body shops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92423" y="-240792"/>
            <a:ext cx="9886123" cy="1429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u="sng" dirty="0" smtClean="0"/>
              <a:t>target market &amp; demographics 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276666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89" y="1188720"/>
            <a:ext cx="9905998" cy="11219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our location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77684" y="2310674"/>
            <a:ext cx="10515600" cy="2263049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 smtClean="0"/>
              <a:t>Made at home and to be sold online </a:t>
            </a:r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92423" y="-240792"/>
            <a:ext cx="9886123" cy="1429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u="sng" dirty="0" smtClean="0"/>
              <a:t>target market &amp; demographics </a:t>
            </a:r>
            <a:endParaRPr lang="en-US" i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19" y="4154650"/>
            <a:ext cx="6325625" cy="262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77684" y="2694722"/>
            <a:ext cx="10515600" cy="2263049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4000" dirty="0" smtClean="0"/>
              <a:t>Personal savings as a start and then from our profit</a:t>
            </a:r>
            <a:endParaRPr lang="en-US" sz="4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92423" y="-240792"/>
            <a:ext cx="9886123" cy="1429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u="sng" dirty="0" smtClean="0"/>
              <a:t>financial information</a:t>
            </a:r>
            <a:endParaRPr lang="en-US" i="1" u="sng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7684" y="1371600"/>
            <a:ext cx="9905998" cy="1600200"/>
          </a:xfrm>
        </p:spPr>
        <p:txBody>
          <a:bodyPr/>
          <a:lstStyle/>
          <a:p>
            <a:r>
              <a:rPr lang="en-US" dirty="0" smtClean="0"/>
              <a:t>Sources of capital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0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381</TotalTime>
  <Words>191</Words>
  <Application>Microsoft Office PowerPoint</Application>
  <PresentationFormat>Widescreen</PresentationFormat>
  <Paragraphs>61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Tw Cen MT</vt:lpstr>
      <vt:lpstr>Circuit</vt:lpstr>
      <vt:lpstr>PowerPoint Presentation</vt:lpstr>
      <vt:lpstr> What is a bath bomb?</vt:lpstr>
      <vt:lpstr> Our special  </vt:lpstr>
      <vt:lpstr>Our Vision   1. To be the most successful company in the beauty field  2. To help people care for their skin  </vt:lpstr>
      <vt:lpstr>Our Mission</vt:lpstr>
      <vt:lpstr>  Our costumers</vt:lpstr>
      <vt:lpstr>  Our competitors  </vt:lpstr>
      <vt:lpstr>  our location </vt:lpstr>
      <vt:lpstr>Sources of capital</vt:lpstr>
      <vt:lpstr>Our price and the competitors price </vt:lpstr>
      <vt:lpstr>Predicated profit</vt:lpstr>
      <vt:lpstr>Zeina khraim you can contact us online  “bath and waves” pages or via WhatsApp</vt:lpstr>
      <vt:lpstr>This is only the start…  when our business grows, we will invest more  in other handmade beauty products  and save the money for education  and entertainment, as well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Create your Business Plan</dc:title>
  <dc:creator>Yasmin Qaddoumi</dc:creator>
  <cp:lastModifiedBy>Palestine</cp:lastModifiedBy>
  <cp:revision>29</cp:revision>
  <dcterms:created xsi:type="dcterms:W3CDTF">2022-03-09T13:57:46Z</dcterms:created>
  <dcterms:modified xsi:type="dcterms:W3CDTF">2023-03-05T14:24:48Z</dcterms:modified>
</cp:coreProperties>
</file>