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C-LAB" initials="P" lastIdx="0" clrIdx="0">
    <p:extLst>
      <p:ext uri="{19B8F6BF-5375-455C-9EA6-DF929625EA0E}">
        <p15:presenceInfo xmlns:p15="http://schemas.microsoft.com/office/powerpoint/2012/main" userId="PC-LAB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Business homework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r>
              <a:rPr lang="en-US" dirty="0" err="1" smtClean="0"/>
              <a:t>mila</a:t>
            </a:r>
            <a:r>
              <a:rPr lang="en-US" dirty="0" smtClean="0"/>
              <a:t> </a:t>
            </a:r>
            <a:r>
              <a:rPr lang="en-US" dirty="0" err="1" smtClean="0"/>
              <a:t>khzoz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6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267" y="1419226"/>
            <a:ext cx="11537244" cy="101917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cap="non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BUSNIESS PLANE</a:t>
            </a:r>
            <a:endParaRPr lang="en-US" cap="none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267" y="2438398"/>
            <a:ext cx="11537245" cy="4064001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    BUSNIESS NAME; SKY HIGHT.    MY BUSINESS IDEA IS TO MAKE A FLYING CAR THAT CAN BE USED FOR WHEN THERE IS TRAFFIC AND KIDS AND ADULTS ARE LATE TO SCHOOL AND THEIR JOBS.               QUESTION;   IS IT A GOOD OR SERVICE ?  ANSWER; IT IS A GOOD NOT A SERVICE.         QUESTION; WILL PEOLE WANT TO BUY IT ? ANSWER;YES IT WILL  SAVE A LOT OF TIME AND WILL CAUSS LESS ACCIDENTS ON THE ROAD .        QUESTION; WHAT DOSE THIS NAME SAY ABOUT YOUR COMPANY ? ANSWER ; IT SAYS THAT THE COMPANY IS INVOLVED WITH FLYING .   QUESTION ; IS IT UNIQUE ? IS IT EASY TO PRONOUNCE ? IS IT MEMORABLE? ANSWER; YES IT IS ALL OF THESES.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58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5422" y="1122363"/>
            <a:ext cx="11130845" cy="123701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TARGET MARKET AND DEMOGRAPHICS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22" y="2449688"/>
            <a:ext cx="11130846" cy="4267199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QUESTION; WHO WILL BE YOUR CUSTOMERS ? KIDS? TEENAGERS? MEN? WOMEN?  ANSWER;ADULTS WILL BE MY CUSTOMERS.   QUESTION; WHO ARE YOUR COMPETITORS? ANSWER; OTHER CAR COMPANYS.    QUESTION; BUSINESSES LOCATION AND HOW PRODUCTS WILL REACH CUSTOMERS?  ANSWER; IN MARJ AL HAMAM JORDAN AMMAN , THEY WILL COME GET THERE CARS FROM THE COMPANY.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81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91467" y="1930400"/>
            <a:ext cx="4188177" cy="21223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36533" y="2833511"/>
            <a:ext cx="4526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THANK YOU FOR LISTENING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27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52</TotalTime>
  <Words>211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Circuit</vt:lpstr>
      <vt:lpstr>Business homework</vt:lpstr>
      <vt:lpstr> BUSNIESS PLANE</vt:lpstr>
      <vt:lpstr>TARGET MARKET AND DEMOGRAPHICS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homework</dc:title>
  <dc:creator>PC-LAB</dc:creator>
  <cp:lastModifiedBy>PC-LAB</cp:lastModifiedBy>
  <cp:revision>6</cp:revision>
  <dcterms:created xsi:type="dcterms:W3CDTF">2023-03-05T12:55:32Z</dcterms:created>
  <dcterms:modified xsi:type="dcterms:W3CDTF">2023-03-05T13:48:18Z</dcterms:modified>
</cp:coreProperties>
</file>