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J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54"/>
  </p:normalViewPr>
  <p:slideViewPr>
    <p:cSldViewPr snapToGrid="0">
      <p:cViewPr varScale="1">
        <p:scale>
          <a:sx n="90" d="100"/>
          <a:sy n="90" d="100"/>
        </p:scale>
        <p:origin x="232" y="4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4BCD7C-FB99-4D08-BE9F-F53629D37B7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9947540-9705-40FE-8B73-70BCE9945B4B}">
      <dgm:prSet/>
      <dgm:spPr>
        <a:solidFill>
          <a:schemeClr val="accent2"/>
        </a:solidFill>
      </dgm:spPr>
      <dgm:t>
        <a:bodyPr/>
        <a:lstStyle/>
        <a:p>
          <a:r>
            <a:rPr lang="en-US" dirty="0">
              <a:solidFill>
                <a:schemeClr val="bg1"/>
              </a:solidFill>
            </a:rPr>
            <a:t>Having more pe classes has many advantages such as: </a:t>
          </a:r>
        </a:p>
      </dgm:t>
    </dgm:pt>
    <dgm:pt modelId="{8D189285-E030-40A0-A13C-7A698ECF8657}" type="parTrans" cxnId="{432F2F46-AC81-422E-B981-D69CBE1D9264}">
      <dgm:prSet/>
      <dgm:spPr/>
      <dgm:t>
        <a:bodyPr/>
        <a:lstStyle/>
        <a:p>
          <a:endParaRPr lang="en-US">
            <a:solidFill>
              <a:schemeClr val="bg1"/>
            </a:solidFill>
          </a:endParaRPr>
        </a:p>
      </dgm:t>
    </dgm:pt>
    <dgm:pt modelId="{1DC56C67-C606-4EBC-AF64-58D6F829679B}" type="sibTrans" cxnId="{432F2F46-AC81-422E-B981-D69CBE1D9264}">
      <dgm:prSet/>
      <dgm:spPr/>
      <dgm:t>
        <a:bodyPr/>
        <a:lstStyle/>
        <a:p>
          <a:endParaRPr lang="en-US">
            <a:solidFill>
              <a:schemeClr val="bg1"/>
            </a:solidFill>
          </a:endParaRPr>
        </a:p>
      </dgm:t>
    </dgm:pt>
    <dgm:pt modelId="{50B1D258-3123-45ED-AEB9-0A8795083121}">
      <dgm:prSet/>
      <dgm:spPr>
        <a:solidFill>
          <a:schemeClr val="accent2"/>
        </a:solidFill>
      </dgm:spPr>
      <dgm:t>
        <a:bodyPr/>
        <a:lstStyle/>
        <a:p>
          <a:r>
            <a:rPr lang="en-US">
              <a:solidFill>
                <a:schemeClr val="bg1"/>
              </a:solidFill>
            </a:rPr>
            <a:t>It helps students take abreak from their regular classes.</a:t>
          </a:r>
        </a:p>
      </dgm:t>
    </dgm:pt>
    <dgm:pt modelId="{102BCAF1-6E9E-4400-A8B3-77473CA533E4}" type="parTrans" cxnId="{603E077B-B287-4609-956A-81F9B694A301}">
      <dgm:prSet/>
      <dgm:spPr/>
      <dgm:t>
        <a:bodyPr/>
        <a:lstStyle/>
        <a:p>
          <a:endParaRPr lang="en-US">
            <a:solidFill>
              <a:schemeClr val="bg1"/>
            </a:solidFill>
          </a:endParaRPr>
        </a:p>
      </dgm:t>
    </dgm:pt>
    <dgm:pt modelId="{9E02F226-0F30-46AE-BD50-79AB831EFD00}" type="sibTrans" cxnId="{603E077B-B287-4609-956A-81F9B694A301}">
      <dgm:prSet/>
      <dgm:spPr/>
      <dgm:t>
        <a:bodyPr/>
        <a:lstStyle/>
        <a:p>
          <a:endParaRPr lang="en-US">
            <a:solidFill>
              <a:schemeClr val="bg1"/>
            </a:solidFill>
          </a:endParaRPr>
        </a:p>
      </dgm:t>
    </dgm:pt>
    <dgm:pt modelId="{0072EB27-55B1-417A-961C-1C991CB4C6DD}">
      <dgm:prSet/>
      <dgm:spPr>
        <a:solidFill>
          <a:schemeClr val="accent2"/>
        </a:solidFill>
      </dgm:spPr>
      <dgm:t>
        <a:bodyPr/>
        <a:lstStyle/>
        <a:p>
          <a:r>
            <a:rPr lang="en-US" dirty="0">
              <a:solidFill>
                <a:schemeClr val="bg1"/>
              </a:solidFill>
            </a:rPr>
            <a:t>It increases the amount of exercise In a student's life.</a:t>
          </a:r>
        </a:p>
      </dgm:t>
    </dgm:pt>
    <dgm:pt modelId="{74E286F4-F483-4473-88E6-E545CE4CA74E}" type="parTrans" cxnId="{38847316-EE5F-42EA-84F6-2B27778D29D8}">
      <dgm:prSet/>
      <dgm:spPr/>
      <dgm:t>
        <a:bodyPr/>
        <a:lstStyle/>
        <a:p>
          <a:endParaRPr lang="en-US">
            <a:solidFill>
              <a:schemeClr val="bg1"/>
            </a:solidFill>
          </a:endParaRPr>
        </a:p>
      </dgm:t>
    </dgm:pt>
    <dgm:pt modelId="{CAD9A456-A81F-465D-BF43-AC14318053B1}" type="sibTrans" cxnId="{38847316-EE5F-42EA-84F6-2B27778D29D8}">
      <dgm:prSet/>
      <dgm:spPr/>
      <dgm:t>
        <a:bodyPr/>
        <a:lstStyle/>
        <a:p>
          <a:endParaRPr lang="en-US">
            <a:solidFill>
              <a:schemeClr val="bg1"/>
            </a:solidFill>
          </a:endParaRPr>
        </a:p>
      </dgm:t>
    </dgm:pt>
    <dgm:pt modelId="{34E00016-F1E2-4AFB-B074-41853126457B}">
      <dgm:prSet/>
      <dgm:spPr>
        <a:solidFill>
          <a:schemeClr val="accent2"/>
        </a:solidFill>
      </dgm:spPr>
      <dgm:t>
        <a:bodyPr/>
        <a:lstStyle/>
        <a:p>
          <a:r>
            <a:rPr lang="en-US" dirty="0" err="1">
              <a:solidFill>
                <a:schemeClr val="bg1"/>
              </a:solidFill>
            </a:rPr>
            <a:t>Engourages</a:t>
          </a:r>
          <a:r>
            <a:rPr lang="en-US" dirty="0">
              <a:solidFill>
                <a:schemeClr val="bg1"/>
              </a:solidFill>
            </a:rPr>
            <a:t> students to have a healthier and better lifestyle and play more sports.</a:t>
          </a:r>
        </a:p>
      </dgm:t>
    </dgm:pt>
    <dgm:pt modelId="{F8D44EB3-8472-41F3-AA50-94BBF2903823}" type="parTrans" cxnId="{7DD7C333-5079-4E11-9128-ACBAE35BB489}">
      <dgm:prSet/>
      <dgm:spPr/>
      <dgm:t>
        <a:bodyPr/>
        <a:lstStyle/>
        <a:p>
          <a:endParaRPr lang="en-US">
            <a:solidFill>
              <a:schemeClr val="bg1"/>
            </a:solidFill>
          </a:endParaRPr>
        </a:p>
      </dgm:t>
    </dgm:pt>
    <dgm:pt modelId="{5905D058-0CAF-4B21-9AD5-E76368CC637F}" type="sibTrans" cxnId="{7DD7C333-5079-4E11-9128-ACBAE35BB489}">
      <dgm:prSet/>
      <dgm:spPr/>
      <dgm:t>
        <a:bodyPr/>
        <a:lstStyle/>
        <a:p>
          <a:endParaRPr lang="en-US">
            <a:solidFill>
              <a:schemeClr val="bg1"/>
            </a:solidFill>
          </a:endParaRPr>
        </a:p>
      </dgm:t>
    </dgm:pt>
    <dgm:pt modelId="{6143E435-F8A0-264E-B3DD-9C1DC9CBC6ED}" type="pres">
      <dgm:prSet presAssocID="{724BCD7C-FB99-4D08-BE9F-F53629D37B75}" presName="linear" presStyleCnt="0">
        <dgm:presLayoutVars>
          <dgm:animLvl val="lvl"/>
          <dgm:resizeHandles val="exact"/>
        </dgm:presLayoutVars>
      </dgm:prSet>
      <dgm:spPr/>
    </dgm:pt>
    <dgm:pt modelId="{F61A3DB2-0825-904F-88F0-E8897DF4BF95}" type="pres">
      <dgm:prSet presAssocID="{C9947540-9705-40FE-8B73-70BCE9945B4B}" presName="parentText" presStyleLbl="node1" presStyleIdx="0" presStyleCnt="4">
        <dgm:presLayoutVars>
          <dgm:chMax val="0"/>
          <dgm:bulletEnabled val="1"/>
        </dgm:presLayoutVars>
      </dgm:prSet>
      <dgm:spPr/>
    </dgm:pt>
    <dgm:pt modelId="{AD90E4EB-0795-6B44-870D-FB6153925169}" type="pres">
      <dgm:prSet presAssocID="{1DC56C67-C606-4EBC-AF64-58D6F829679B}" presName="spacer" presStyleCnt="0"/>
      <dgm:spPr/>
    </dgm:pt>
    <dgm:pt modelId="{2233AAAA-A7B6-4B4C-BBFE-BF22795F875D}" type="pres">
      <dgm:prSet presAssocID="{50B1D258-3123-45ED-AEB9-0A8795083121}" presName="parentText" presStyleLbl="node1" presStyleIdx="1" presStyleCnt="4">
        <dgm:presLayoutVars>
          <dgm:chMax val="0"/>
          <dgm:bulletEnabled val="1"/>
        </dgm:presLayoutVars>
      </dgm:prSet>
      <dgm:spPr/>
    </dgm:pt>
    <dgm:pt modelId="{3EE6861C-944D-5D45-81FF-22DFD7ECE717}" type="pres">
      <dgm:prSet presAssocID="{9E02F226-0F30-46AE-BD50-79AB831EFD00}" presName="spacer" presStyleCnt="0"/>
      <dgm:spPr/>
    </dgm:pt>
    <dgm:pt modelId="{39C6917E-3118-3941-9A04-E42A86DCE206}" type="pres">
      <dgm:prSet presAssocID="{0072EB27-55B1-417A-961C-1C991CB4C6DD}" presName="parentText" presStyleLbl="node1" presStyleIdx="2" presStyleCnt="4">
        <dgm:presLayoutVars>
          <dgm:chMax val="0"/>
          <dgm:bulletEnabled val="1"/>
        </dgm:presLayoutVars>
      </dgm:prSet>
      <dgm:spPr/>
    </dgm:pt>
    <dgm:pt modelId="{F484E124-7655-014D-8CCD-9A5C6AA922B6}" type="pres">
      <dgm:prSet presAssocID="{CAD9A456-A81F-465D-BF43-AC14318053B1}" presName="spacer" presStyleCnt="0"/>
      <dgm:spPr/>
    </dgm:pt>
    <dgm:pt modelId="{757C2C58-EF99-E94F-8091-10D83ED65D1C}" type="pres">
      <dgm:prSet presAssocID="{34E00016-F1E2-4AFB-B074-41853126457B}" presName="parentText" presStyleLbl="node1" presStyleIdx="3" presStyleCnt="4">
        <dgm:presLayoutVars>
          <dgm:chMax val="0"/>
          <dgm:bulletEnabled val="1"/>
        </dgm:presLayoutVars>
      </dgm:prSet>
      <dgm:spPr/>
    </dgm:pt>
  </dgm:ptLst>
  <dgm:cxnLst>
    <dgm:cxn modelId="{38847316-EE5F-42EA-84F6-2B27778D29D8}" srcId="{724BCD7C-FB99-4D08-BE9F-F53629D37B75}" destId="{0072EB27-55B1-417A-961C-1C991CB4C6DD}" srcOrd="2" destOrd="0" parTransId="{74E286F4-F483-4473-88E6-E545CE4CA74E}" sibTransId="{CAD9A456-A81F-465D-BF43-AC14318053B1}"/>
    <dgm:cxn modelId="{61558D20-C644-1E43-8E0B-F4C6872A4B7B}" type="presOf" srcId="{0072EB27-55B1-417A-961C-1C991CB4C6DD}" destId="{39C6917E-3118-3941-9A04-E42A86DCE206}" srcOrd="0" destOrd="0" presId="urn:microsoft.com/office/officeart/2005/8/layout/vList2"/>
    <dgm:cxn modelId="{7DD7C333-5079-4E11-9128-ACBAE35BB489}" srcId="{724BCD7C-FB99-4D08-BE9F-F53629D37B75}" destId="{34E00016-F1E2-4AFB-B074-41853126457B}" srcOrd="3" destOrd="0" parTransId="{F8D44EB3-8472-41F3-AA50-94BBF2903823}" sibTransId="{5905D058-0CAF-4B21-9AD5-E76368CC637F}"/>
    <dgm:cxn modelId="{432F2F46-AC81-422E-B981-D69CBE1D9264}" srcId="{724BCD7C-FB99-4D08-BE9F-F53629D37B75}" destId="{C9947540-9705-40FE-8B73-70BCE9945B4B}" srcOrd="0" destOrd="0" parTransId="{8D189285-E030-40A0-A13C-7A698ECF8657}" sibTransId="{1DC56C67-C606-4EBC-AF64-58D6F829679B}"/>
    <dgm:cxn modelId="{57891C6A-BBA1-9E48-8FD0-FBAF4CED0F94}" type="presOf" srcId="{724BCD7C-FB99-4D08-BE9F-F53629D37B75}" destId="{6143E435-F8A0-264E-B3DD-9C1DC9CBC6ED}" srcOrd="0" destOrd="0" presId="urn:microsoft.com/office/officeart/2005/8/layout/vList2"/>
    <dgm:cxn modelId="{603E077B-B287-4609-956A-81F9B694A301}" srcId="{724BCD7C-FB99-4D08-BE9F-F53629D37B75}" destId="{50B1D258-3123-45ED-AEB9-0A8795083121}" srcOrd="1" destOrd="0" parTransId="{102BCAF1-6E9E-4400-A8B3-77473CA533E4}" sibTransId="{9E02F226-0F30-46AE-BD50-79AB831EFD00}"/>
    <dgm:cxn modelId="{E0008184-3EB7-E34B-A8A6-B5F9FFAC03F8}" type="presOf" srcId="{50B1D258-3123-45ED-AEB9-0A8795083121}" destId="{2233AAAA-A7B6-4B4C-BBFE-BF22795F875D}" srcOrd="0" destOrd="0" presId="urn:microsoft.com/office/officeart/2005/8/layout/vList2"/>
    <dgm:cxn modelId="{B47D0BA7-00C6-E349-845B-CD864FE787CB}" type="presOf" srcId="{34E00016-F1E2-4AFB-B074-41853126457B}" destId="{757C2C58-EF99-E94F-8091-10D83ED65D1C}" srcOrd="0" destOrd="0" presId="urn:microsoft.com/office/officeart/2005/8/layout/vList2"/>
    <dgm:cxn modelId="{8124E8DC-EBEF-3245-A44D-57A078FCDF11}" type="presOf" srcId="{C9947540-9705-40FE-8B73-70BCE9945B4B}" destId="{F61A3DB2-0825-904F-88F0-E8897DF4BF95}" srcOrd="0" destOrd="0" presId="urn:microsoft.com/office/officeart/2005/8/layout/vList2"/>
    <dgm:cxn modelId="{E3DF530E-93CF-7E4B-A122-B9DC6D5111BA}" type="presParOf" srcId="{6143E435-F8A0-264E-B3DD-9C1DC9CBC6ED}" destId="{F61A3DB2-0825-904F-88F0-E8897DF4BF95}" srcOrd="0" destOrd="0" presId="urn:microsoft.com/office/officeart/2005/8/layout/vList2"/>
    <dgm:cxn modelId="{0F0308F4-EF52-5D41-B36E-08A58E715210}" type="presParOf" srcId="{6143E435-F8A0-264E-B3DD-9C1DC9CBC6ED}" destId="{AD90E4EB-0795-6B44-870D-FB6153925169}" srcOrd="1" destOrd="0" presId="urn:microsoft.com/office/officeart/2005/8/layout/vList2"/>
    <dgm:cxn modelId="{096ED67C-2970-234B-9711-8155455D8381}" type="presParOf" srcId="{6143E435-F8A0-264E-B3DD-9C1DC9CBC6ED}" destId="{2233AAAA-A7B6-4B4C-BBFE-BF22795F875D}" srcOrd="2" destOrd="0" presId="urn:microsoft.com/office/officeart/2005/8/layout/vList2"/>
    <dgm:cxn modelId="{91EA4655-C000-AD4A-8EFE-C3BD542C3C58}" type="presParOf" srcId="{6143E435-F8A0-264E-B3DD-9C1DC9CBC6ED}" destId="{3EE6861C-944D-5D45-81FF-22DFD7ECE717}" srcOrd="3" destOrd="0" presId="urn:microsoft.com/office/officeart/2005/8/layout/vList2"/>
    <dgm:cxn modelId="{41F10CF5-8E68-7D4F-826B-B5EA2E8F8578}" type="presParOf" srcId="{6143E435-F8A0-264E-B3DD-9C1DC9CBC6ED}" destId="{39C6917E-3118-3941-9A04-E42A86DCE206}" srcOrd="4" destOrd="0" presId="urn:microsoft.com/office/officeart/2005/8/layout/vList2"/>
    <dgm:cxn modelId="{85AFB2A5-804B-9646-8B86-0ABFBB6C831D}" type="presParOf" srcId="{6143E435-F8A0-264E-B3DD-9C1DC9CBC6ED}" destId="{F484E124-7655-014D-8CCD-9A5C6AA922B6}" srcOrd="5" destOrd="0" presId="urn:microsoft.com/office/officeart/2005/8/layout/vList2"/>
    <dgm:cxn modelId="{E0B82CB2-08A0-504D-A768-67371A65D0F9}" type="presParOf" srcId="{6143E435-F8A0-264E-B3DD-9C1DC9CBC6ED}" destId="{757C2C58-EF99-E94F-8091-10D83ED65D1C}"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B1C3656-0CCD-4232-8A6E-D1A31C2F6D7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081FDC8-ED78-4D14-8EB4-5246CAA95E54}">
      <dgm:prSet/>
      <dgm:spPr>
        <a:solidFill>
          <a:schemeClr val="accent2"/>
        </a:solidFill>
      </dgm:spPr>
      <dgm:t>
        <a:bodyPr/>
        <a:lstStyle/>
        <a:p>
          <a:pPr>
            <a:lnSpc>
              <a:spcPct val="100000"/>
            </a:lnSpc>
          </a:pPr>
          <a:r>
            <a:rPr lang="en-US" dirty="0"/>
            <a:t>In order to have additional PE classes an </a:t>
          </a:r>
          <a:r>
            <a:rPr lang="en-US" dirty="0" err="1"/>
            <a:t>imortant</a:t>
          </a:r>
          <a:r>
            <a:rPr lang="en-US" dirty="0"/>
            <a:t> or not as important class would be removed.</a:t>
          </a:r>
        </a:p>
      </dgm:t>
    </dgm:pt>
    <dgm:pt modelId="{9856F7C7-9DF2-4212-84D6-AB9C9A7E9CDC}" type="parTrans" cxnId="{C8E422CB-A9B0-4A7F-8B7A-CD12BE42AE33}">
      <dgm:prSet/>
      <dgm:spPr/>
      <dgm:t>
        <a:bodyPr/>
        <a:lstStyle/>
        <a:p>
          <a:endParaRPr lang="en-US"/>
        </a:p>
      </dgm:t>
    </dgm:pt>
    <dgm:pt modelId="{B3192572-086F-4C1B-AE09-3F12BFEDE1D8}" type="sibTrans" cxnId="{C8E422CB-A9B0-4A7F-8B7A-CD12BE42AE33}">
      <dgm:prSet/>
      <dgm:spPr/>
      <dgm:t>
        <a:bodyPr/>
        <a:lstStyle/>
        <a:p>
          <a:endParaRPr lang="en-US"/>
        </a:p>
      </dgm:t>
    </dgm:pt>
    <dgm:pt modelId="{B05FF38B-50C1-438C-B71E-87D3F34DF1A8}">
      <dgm:prSet/>
      <dgm:spPr>
        <a:solidFill>
          <a:schemeClr val="accent2"/>
        </a:solidFill>
      </dgm:spPr>
      <dgm:t>
        <a:bodyPr/>
        <a:lstStyle/>
        <a:p>
          <a:pPr>
            <a:lnSpc>
              <a:spcPct val="100000"/>
            </a:lnSpc>
          </a:pPr>
          <a:r>
            <a:rPr lang="en-US" dirty="0"/>
            <a:t>Some students might not prefer having more PE classes per week.</a:t>
          </a:r>
        </a:p>
      </dgm:t>
    </dgm:pt>
    <dgm:pt modelId="{588B5A95-E532-400D-A3D0-2098EDE33466}" type="parTrans" cxnId="{582DC9DC-70E5-4044-A4FE-2A666769F477}">
      <dgm:prSet/>
      <dgm:spPr/>
      <dgm:t>
        <a:bodyPr/>
        <a:lstStyle/>
        <a:p>
          <a:endParaRPr lang="en-US"/>
        </a:p>
      </dgm:t>
    </dgm:pt>
    <dgm:pt modelId="{36107FD8-28AB-433A-8C77-942064C85DCB}" type="sibTrans" cxnId="{582DC9DC-70E5-4044-A4FE-2A666769F477}">
      <dgm:prSet/>
      <dgm:spPr/>
      <dgm:t>
        <a:bodyPr/>
        <a:lstStyle/>
        <a:p>
          <a:endParaRPr lang="en-US"/>
        </a:p>
      </dgm:t>
    </dgm:pt>
    <dgm:pt modelId="{AEFD00FC-BED3-4A07-8647-B09FAD05741B}">
      <dgm:prSet/>
      <dgm:spPr>
        <a:solidFill>
          <a:schemeClr val="accent2"/>
        </a:solidFill>
      </dgm:spPr>
      <dgm:t>
        <a:bodyPr/>
        <a:lstStyle/>
        <a:p>
          <a:pPr>
            <a:lnSpc>
              <a:spcPct val="100000"/>
            </a:lnSpc>
          </a:pPr>
          <a:r>
            <a:rPr lang="en-US" dirty="0"/>
            <a:t>Some teachers might not approve of having their classes removed.</a:t>
          </a:r>
        </a:p>
      </dgm:t>
    </dgm:pt>
    <dgm:pt modelId="{D700DCE7-68DD-41DE-B033-D95DDF97DC08}" type="parTrans" cxnId="{8874BBB2-6180-46FE-8F07-F83B7DB9116C}">
      <dgm:prSet/>
      <dgm:spPr/>
      <dgm:t>
        <a:bodyPr/>
        <a:lstStyle/>
        <a:p>
          <a:endParaRPr lang="en-US"/>
        </a:p>
      </dgm:t>
    </dgm:pt>
    <dgm:pt modelId="{2D7EA6F1-5F53-4F87-92FF-491B15FAE9A5}" type="sibTrans" cxnId="{8874BBB2-6180-46FE-8F07-F83B7DB9116C}">
      <dgm:prSet/>
      <dgm:spPr/>
      <dgm:t>
        <a:bodyPr/>
        <a:lstStyle/>
        <a:p>
          <a:endParaRPr lang="en-US"/>
        </a:p>
      </dgm:t>
    </dgm:pt>
    <dgm:pt modelId="{2C3AC765-8ABC-4244-9D49-6DA88280FF10}" type="pres">
      <dgm:prSet presAssocID="{FB1C3656-0CCD-4232-8A6E-D1A31C2F6D74}" presName="linear" presStyleCnt="0">
        <dgm:presLayoutVars>
          <dgm:animLvl val="lvl"/>
          <dgm:resizeHandles val="exact"/>
        </dgm:presLayoutVars>
      </dgm:prSet>
      <dgm:spPr/>
    </dgm:pt>
    <dgm:pt modelId="{74857CDD-0F3E-C54C-BF02-3B3CB53DA16A}" type="pres">
      <dgm:prSet presAssocID="{7081FDC8-ED78-4D14-8EB4-5246CAA95E54}" presName="parentText" presStyleLbl="node1" presStyleIdx="0" presStyleCnt="3">
        <dgm:presLayoutVars>
          <dgm:chMax val="0"/>
          <dgm:bulletEnabled val="1"/>
        </dgm:presLayoutVars>
      </dgm:prSet>
      <dgm:spPr/>
    </dgm:pt>
    <dgm:pt modelId="{B99F6078-585A-A947-84EA-0AF3D5803D46}" type="pres">
      <dgm:prSet presAssocID="{B3192572-086F-4C1B-AE09-3F12BFEDE1D8}" presName="spacer" presStyleCnt="0"/>
      <dgm:spPr/>
    </dgm:pt>
    <dgm:pt modelId="{478874B1-3C50-E44F-A3EB-3CC0D5D33A04}" type="pres">
      <dgm:prSet presAssocID="{B05FF38B-50C1-438C-B71E-87D3F34DF1A8}" presName="parentText" presStyleLbl="node1" presStyleIdx="1" presStyleCnt="3">
        <dgm:presLayoutVars>
          <dgm:chMax val="0"/>
          <dgm:bulletEnabled val="1"/>
        </dgm:presLayoutVars>
      </dgm:prSet>
      <dgm:spPr/>
    </dgm:pt>
    <dgm:pt modelId="{5313CFF0-2793-274A-80CB-6608C8CF1AA0}" type="pres">
      <dgm:prSet presAssocID="{36107FD8-28AB-433A-8C77-942064C85DCB}" presName="spacer" presStyleCnt="0"/>
      <dgm:spPr/>
    </dgm:pt>
    <dgm:pt modelId="{257E6296-D9FF-D04E-BF91-387587E04FF6}" type="pres">
      <dgm:prSet presAssocID="{AEFD00FC-BED3-4A07-8647-B09FAD05741B}" presName="parentText" presStyleLbl="node1" presStyleIdx="2" presStyleCnt="3">
        <dgm:presLayoutVars>
          <dgm:chMax val="0"/>
          <dgm:bulletEnabled val="1"/>
        </dgm:presLayoutVars>
      </dgm:prSet>
      <dgm:spPr/>
    </dgm:pt>
  </dgm:ptLst>
  <dgm:cxnLst>
    <dgm:cxn modelId="{10377B09-5224-9A48-8C95-B7005F32A29B}" type="presOf" srcId="{FB1C3656-0CCD-4232-8A6E-D1A31C2F6D74}" destId="{2C3AC765-8ABC-4244-9D49-6DA88280FF10}" srcOrd="0" destOrd="0" presId="urn:microsoft.com/office/officeart/2005/8/layout/vList2"/>
    <dgm:cxn modelId="{3B6BFE0D-1638-2C47-9BBF-A9F67E699AD4}" type="presOf" srcId="{AEFD00FC-BED3-4A07-8647-B09FAD05741B}" destId="{257E6296-D9FF-D04E-BF91-387587E04FF6}" srcOrd="0" destOrd="0" presId="urn:microsoft.com/office/officeart/2005/8/layout/vList2"/>
    <dgm:cxn modelId="{30D5D72B-439F-2B45-946B-628258CD16A3}" type="presOf" srcId="{7081FDC8-ED78-4D14-8EB4-5246CAA95E54}" destId="{74857CDD-0F3E-C54C-BF02-3B3CB53DA16A}" srcOrd="0" destOrd="0" presId="urn:microsoft.com/office/officeart/2005/8/layout/vList2"/>
    <dgm:cxn modelId="{8874BBB2-6180-46FE-8F07-F83B7DB9116C}" srcId="{FB1C3656-0CCD-4232-8A6E-D1A31C2F6D74}" destId="{AEFD00FC-BED3-4A07-8647-B09FAD05741B}" srcOrd="2" destOrd="0" parTransId="{D700DCE7-68DD-41DE-B033-D95DDF97DC08}" sibTransId="{2D7EA6F1-5F53-4F87-92FF-491B15FAE9A5}"/>
    <dgm:cxn modelId="{3CAB40BE-FED6-224A-81AF-41A69A02B208}" type="presOf" srcId="{B05FF38B-50C1-438C-B71E-87D3F34DF1A8}" destId="{478874B1-3C50-E44F-A3EB-3CC0D5D33A04}" srcOrd="0" destOrd="0" presId="urn:microsoft.com/office/officeart/2005/8/layout/vList2"/>
    <dgm:cxn modelId="{C8E422CB-A9B0-4A7F-8B7A-CD12BE42AE33}" srcId="{FB1C3656-0CCD-4232-8A6E-D1A31C2F6D74}" destId="{7081FDC8-ED78-4D14-8EB4-5246CAA95E54}" srcOrd="0" destOrd="0" parTransId="{9856F7C7-9DF2-4212-84D6-AB9C9A7E9CDC}" sibTransId="{B3192572-086F-4C1B-AE09-3F12BFEDE1D8}"/>
    <dgm:cxn modelId="{582DC9DC-70E5-4044-A4FE-2A666769F477}" srcId="{FB1C3656-0CCD-4232-8A6E-D1A31C2F6D74}" destId="{B05FF38B-50C1-438C-B71E-87D3F34DF1A8}" srcOrd="1" destOrd="0" parTransId="{588B5A95-E532-400D-A3D0-2098EDE33466}" sibTransId="{36107FD8-28AB-433A-8C77-942064C85DCB}"/>
    <dgm:cxn modelId="{A3BF8328-0F03-1D47-8D4D-6F77C55ABC07}" type="presParOf" srcId="{2C3AC765-8ABC-4244-9D49-6DA88280FF10}" destId="{74857CDD-0F3E-C54C-BF02-3B3CB53DA16A}" srcOrd="0" destOrd="0" presId="urn:microsoft.com/office/officeart/2005/8/layout/vList2"/>
    <dgm:cxn modelId="{71D1D093-FB00-3248-A2B5-08B100911BFE}" type="presParOf" srcId="{2C3AC765-8ABC-4244-9D49-6DA88280FF10}" destId="{B99F6078-585A-A947-84EA-0AF3D5803D46}" srcOrd="1" destOrd="0" presId="urn:microsoft.com/office/officeart/2005/8/layout/vList2"/>
    <dgm:cxn modelId="{42C1AF6B-07ED-7347-B671-868F9BB87041}" type="presParOf" srcId="{2C3AC765-8ABC-4244-9D49-6DA88280FF10}" destId="{478874B1-3C50-E44F-A3EB-3CC0D5D33A04}" srcOrd="2" destOrd="0" presId="urn:microsoft.com/office/officeart/2005/8/layout/vList2"/>
    <dgm:cxn modelId="{74D33084-EE2E-DF4E-BB47-35E01706AEAC}" type="presParOf" srcId="{2C3AC765-8ABC-4244-9D49-6DA88280FF10}" destId="{5313CFF0-2793-274A-80CB-6608C8CF1AA0}" srcOrd="3" destOrd="0" presId="urn:microsoft.com/office/officeart/2005/8/layout/vList2"/>
    <dgm:cxn modelId="{AFF80ED9-7944-9F41-9C3C-544E5DABEF99}" type="presParOf" srcId="{2C3AC765-8ABC-4244-9D49-6DA88280FF10}" destId="{257E6296-D9FF-D04E-BF91-387587E04FF6}"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1A3DB2-0825-904F-88F0-E8897DF4BF95}">
      <dsp:nvSpPr>
        <dsp:cNvPr id="0" name=""/>
        <dsp:cNvSpPr/>
      </dsp:nvSpPr>
      <dsp:spPr>
        <a:xfrm>
          <a:off x="0" y="51248"/>
          <a:ext cx="10515600" cy="993128"/>
        </a:xfrm>
        <a:prstGeom prst="round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solidFill>
                <a:schemeClr val="bg1"/>
              </a:solidFill>
            </a:rPr>
            <a:t>Having more pe classes has many advantages such as: </a:t>
          </a:r>
        </a:p>
      </dsp:txBody>
      <dsp:txXfrm>
        <a:off x="48481" y="99729"/>
        <a:ext cx="10418638" cy="896166"/>
      </dsp:txXfrm>
    </dsp:sp>
    <dsp:sp modelId="{2233AAAA-A7B6-4B4C-BBFE-BF22795F875D}">
      <dsp:nvSpPr>
        <dsp:cNvPr id="0" name=""/>
        <dsp:cNvSpPr/>
      </dsp:nvSpPr>
      <dsp:spPr>
        <a:xfrm>
          <a:off x="0" y="1116377"/>
          <a:ext cx="10515600" cy="993128"/>
        </a:xfrm>
        <a:prstGeom prst="round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solidFill>
                <a:schemeClr val="bg1"/>
              </a:solidFill>
            </a:rPr>
            <a:t>It helps students take abreak from their regular classes.</a:t>
          </a:r>
        </a:p>
      </dsp:txBody>
      <dsp:txXfrm>
        <a:off x="48481" y="1164858"/>
        <a:ext cx="10418638" cy="896166"/>
      </dsp:txXfrm>
    </dsp:sp>
    <dsp:sp modelId="{39C6917E-3118-3941-9A04-E42A86DCE206}">
      <dsp:nvSpPr>
        <dsp:cNvPr id="0" name=""/>
        <dsp:cNvSpPr/>
      </dsp:nvSpPr>
      <dsp:spPr>
        <a:xfrm>
          <a:off x="0" y="2181506"/>
          <a:ext cx="10515600" cy="993128"/>
        </a:xfrm>
        <a:prstGeom prst="round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solidFill>
                <a:schemeClr val="bg1"/>
              </a:solidFill>
            </a:rPr>
            <a:t>It increases the amount of exercise In a student's life.</a:t>
          </a:r>
        </a:p>
      </dsp:txBody>
      <dsp:txXfrm>
        <a:off x="48481" y="2229987"/>
        <a:ext cx="10418638" cy="896166"/>
      </dsp:txXfrm>
    </dsp:sp>
    <dsp:sp modelId="{757C2C58-EF99-E94F-8091-10D83ED65D1C}">
      <dsp:nvSpPr>
        <dsp:cNvPr id="0" name=""/>
        <dsp:cNvSpPr/>
      </dsp:nvSpPr>
      <dsp:spPr>
        <a:xfrm>
          <a:off x="0" y="3246635"/>
          <a:ext cx="10515600" cy="993128"/>
        </a:xfrm>
        <a:prstGeom prst="round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err="1">
              <a:solidFill>
                <a:schemeClr val="bg1"/>
              </a:solidFill>
            </a:rPr>
            <a:t>Engourages</a:t>
          </a:r>
          <a:r>
            <a:rPr lang="en-US" sz="2500" kern="1200" dirty="0">
              <a:solidFill>
                <a:schemeClr val="bg1"/>
              </a:solidFill>
            </a:rPr>
            <a:t> students to have a healthier and better lifestyle and play more sports.</a:t>
          </a:r>
        </a:p>
      </dsp:txBody>
      <dsp:txXfrm>
        <a:off x="48481" y="3295116"/>
        <a:ext cx="10418638" cy="8961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857CDD-0F3E-C54C-BF02-3B3CB53DA16A}">
      <dsp:nvSpPr>
        <dsp:cNvPr id="0" name=""/>
        <dsp:cNvSpPr/>
      </dsp:nvSpPr>
      <dsp:spPr>
        <a:xfrm>
          <a:off x="0" y="5589"/>
          <a:ext cx="10515600" cy="1385279"/>
        </a:xfrm>
        <a:prstGeom prst="round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100000"/>
            </a:lnSpc>
            <a:spcBef>
              <a:spcPct val="0"/>
            </a:spcBef>
            <a:spcAft>
              <a:spcPct val="35000"/>
            </a:spcAft>
            <a:buNone/>
          </a:pPr>
          <a:r>
            <a:rPr lang="en-US" sz="3200" kern="1200" dirty="0"/>
            <a:t>In order to have additional PE classes an </a:t>
          </a:r>
          <a:r>
            <a:rPr lang="en-US" sz="3200" kern="1200" dirty="0" err="1"/>
            <a:t>imortant</a:t>
          </a:r>
          <a:r>
            <a:rPr lang="en-US" sz="3200" kern="1200" dirty="0"/>
            <a:t> or not as important class would be removed.</a:t>
          </a:r>
        </a:p>
      </dsp:txBody>
      <dsp:txXfrm>
        <a:off x="67624" y="73213"/>
        <a:ext cx="10380352" cy="1250031"/>
      </dsp:txXfrm>
    </dsp:sp>
    <dsp:sp modelId="{478874B1-3C50-E44F-A3EB-3CC0D5D33A04}">
      <dsp:nvSpPr>
        <dsp:cNvPr id="0" name=""/>
        <dsp:cNvSpPr/>
      </dsp:nvSpPr>
      <dsp:spPr>
        <a:xfrm>
          <a:off x="0" y="1483029"/>
          <a:ext cx="10515600" cy="1385279"/>
        </a:xfrm>
        <a:prstGeom prst="round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100000"/>
            </a:lnSpc>
            <a:spcBef>
              <a:spcPct val="0"/>
            </a:spcBef>
            <a:spcAft>
              <a:spcPct val="35000"/>
            </a:spcAft>
            <a:buNone/>
          </a:pPr>
          <a:r>
            <a:rPr lang="en-US" sz="3200" kern="1200" dirty="0"/>
            <a:t>Some students might not prefer having more PE classes per week.</a:t>
          </a:r>
        </a:p>
      </dsp:txBody>
      <dsp:txXfrm>
        <a:off x="67624" y="1550653"/>
        <a:ext cx="10380352" cy="1250031"/>
      </dsp:txXfrm>
    </dsp:sp>
    <dsp:sp modelId="{257E6296-D9FF-D04E-BF91-387587E04FF6}">
      <dsp:nvSpPr>
        <dsp:cNvPr id="0" name=""/>
        <dsp:cNvSpPr/>
      </dsp:nvSpPr>
      <dsp:spPr>
        <a:xfrm>
          <a:off x="0" y="2960469"/>
          <a:ext cx="10515600" cy="1385279"/>
        </a:xfrm>
        <a:prstGeom prst="round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100000"/>
            </a:lnSpc>
            <a:spcBef>
              <a:spcPct val="0"/>
            </a:spcBef>
            <a:spcAft>
              <a:spcPct val="35000"/>
            </a:spcAft>
            <a:buNone/>
          </a:pPr>
          <a:r>
            <a:rPr lang="en-US" sz="3200" kern="1200" dirty="0"/>
            <a:t>Some teachers might not approve of having their classes removed.</a:t>
          </a:r>
        </a:p>
      </dsp:txBody>
      <dsp:txXfrm>
        <a:off x="67624" y="3028093"/>
        <a:ext cx="10380352" cy="125003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J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BC63AE-7E71-6B41-874F-B14078C217FB}" type="datetimeFigureOut">
              <a:rPr lang="en-JO" smtClean="0"/>
              <a:t>05/03/2023</a:t>
            </a:fld>
            <a:endParaRPr lang="en-J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J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J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2663BD-635E-294A-9BBD-147DDA3AE747}" type="slidenum">
              <a:rPr lang="en-JO" smtClean="0"/>
              <a:t>‹#›</a:t>
            </a:fld>
            <a:endParaRPr lang="en-JO"/>
          </a:p>
        </p:txBody>
      </p:sp>
    </p:spTree>
    <p:extLst>
      <p:ext uri="{BB962C8B-B14F-4D97-AF65-F5344CB8AC3E}">
        <p14:creationId xmlns:p14="http://schemas.microsoft.com/office/powerpoint/2010/main" val="3229737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JO" dirty="0"/>
          </a:p>
        </p:txBody>
      </p:sp>
      <p:sp>
        <p:nvSpPr>
          <p:cNvPr id="4" name="Slide Number Placeholder 3"/>
          <p:cNvSpPr>
            <a:spLocks noGrp="1"/>
          </p:cNvSpPr>
          <p:nvPr>
            <p:ph type="sldNum" sz="quarter" idx="5"/>
          </p:nvPr>
        </p:nvSpPr>
        <p:spPr/>
        <p:txBody>
          <a:bodyPr/>
          <a:lstStyle/>
          <a:p>
            <a:fld id="{9A2663BD-635E-294A-9BBD-147DDA3AE747}" type="slidenum">
              <a:rPr lang="en-JO" smtClean="0"/>
              <a:t>1</a:t>
            </a:fld>
            <a:endParaRPr lang="en-JO"/>
          </a:p>
        </p:txBody>
      </p:sp>
    </p:spTree>
    <p:extLst>
      <p:ext uri="{BB962C8B-B14F-4D97-AF65-F5344CB8AC3E}">
        <p14:creationId xmlns:p14="http://schemas.microsoft.com/office/powerpoint/2010/main" val="3913042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5DE93-C1E6-51F6-8885-CC1E8692C32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JO"/>
          </a:p>
        </p:txBody>
      </p:sp>
      <p:sp>
        <p:nvSpPr>
          <p:cNvPr id="3" name="Subtitle 2">
            <a:extLst>
              <a:ext uri="{FF2B5EF4-FFF2-40B4-BE49-F238E27FC236}">
                <a16:creationId xmlns:a16="http://schemas.microsoft.com/office/drawing/2014/main" id="{6D4B6871-DB34-5149-8282-E3AF914A4B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JO"/>
          </a:p>
        </p:txBody>
      </p:sp>
      <p:sp>
        <p:nvSpPr>
          <p:cNvPr id="4" name="Date Placeholder 3">
            <a:extLst>
              <a:ext uri="{FF2B5EF4-FFF2-40B4-BE49-F238E27FC236}">
                <a16:creationId xmlns:a16="http://schemas.microsoft.com/office/drawing/2014/main" id="{7E34107E-0526-2A6F-E819-6ED4A1D36DF9}"/>
              </a:ext>
            </a:extLst>
          </p:cNvPr>
          <p:cNvSpPr>
            <a:spLocks noGrp="1"/>
          </p:cNvSpPr>
          <p:nvPr>
            <p:ph type="dt" sz="half" idx="10"/>
          </p:nvPr>
        </p:nvSpPr>
        <p:spPr/>
        <p:txBody>
          <a:bodyPr/>
          <a:lstStyle/>
          <a:p>
            <a:fld id="{FD5E320F-2AAB-9A48-829A-18CF6ABDAA80}" type="datetimeFigureOut">
              <a:rPr lang="en-JO" smtClean="0"/>
              <a:t>05/03/2023</a:t>
            </a:fld>
            <a:endParaRPr lang="en-JO"/>
          </a:p>
        </p:txBody>
      </p:sp>
      <p:sp>
        <p:nvSpPr>
          <p:cNvPr id="5" name="Footer Placeholder 4">
            <a:extLst>
              <a:ext uri="{FF2B5EF4-FFF2-40B4-BE49-F238E27FC236}">
                <a16:creationId xmlns:a16="http://schemas.microsoft.com/office/drawing/2014/main" id="{213D7626-5075-F051-5FDA-CB228945084C}"/>
              </a:ext>
            </a:extLst>
          </p:cNvPr>
          <p:cNvSpPr>
            <a:spLocks noGrp="1"/>
          </p:cNvSpPr>
          <p:nvPr>
            <p:ph type="ftr" sz="quarter" idx="11"/>
          </p:nvPr>
        </p:nvSpPr>
        <p:spPr/>
        <p:txBody>
          <a:bodyPr/>
          <a:lstStyle/>
          <a:p>
            <a:endParaRPr lang="en-JO"/>
          </a:p>
        </p:txBody>
      </p:sp>
      <p:sp>
        <p:nvSpPr>
          <p:cNvPr id="6" name="Slide Number Placeholder 5">
            <a:extLst>
              <a:ext uri="{FF2B5EF4-FFF2-40B4-BE49-F238E27FC236}">
                <a16:creationId xmlns:a16="http://schemas.microsoft.com/office/drawing/2014/main" id="{24DFA3A8-7EC9-DC49-1672-4A72D913B8BB}"/>
              </a:ext>
            </a:extLst>
          </p:cNvPr>
          <p:cNvSpPr>
            <a:spLocks noGrp="1"/>
          </p:cNvSpPr>
          <p:nvPr>
            <p:ph type="sldNum" sz="quarter" idx="12"/>
          </p:nvPr>
        </p:nvSpPr>
        <p:spPr/>
        <p:txBody>
          <a:bodyPr/>
          <a:lstStyle/>
          <a:p>
            <a:fld id="{EDEEC048-5D42-C945-8E29-1CA74EC96A77}" type="slidenum">
              <a:rPr lang="en-JO" smtClean="0"/>
              <a:t>‹#›</a:t>
            </a:fld>
            <a:endParaRPr lang="en-JO"/>
          </a:p>
        </p:txBody>
      </p:sp>
    </p:spTree>
    <p:extLst>
      <p:ext uri="{BB962C8B-B14F-4D97-AF65-F5344CB8AC3E}">
        <p14:creationId xmlns:p14="http://schemas.microsoft.com/office/powerpoint/2010/main" val="2550682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65640-113A-0BC2-6AC0-CB25C86A3A1B}"/>
              </a:ext>
            </a:extLst>
          </p:cNvPr>
          <p:cNvSpPr>
            <a:spLocks noGrp="1"/>
          </p:cNvSpPr>
          <p:nvPr>
            <p:ph type="title"/>
          </p:nvPr>
        </p:nvSpPr>
        <p:spPr/>
        <p:txBody>
          <a:bodyPr/>
          <a:lstStyle/>
          <a:p>
            <a:r>
              <a:rPr lang="en-US"/>
              <a:t>Click to edit Master title style</a:t>
            </a:r>
            <a:endParaRPr lang="en-JO"/>
          </a:p>
        </p:txBody>
      </p:sp>
      <p:sp>
        <p:nvSpPr>
          <p:cNvPr id="3" name="Vertical Text Placeholder 2">
            <a:extLst>
              <a:ext uri="{FF2B5EF4-FFF2-40B4-BE49-F238E27FC236}">
                <a16:creationId xmlns:a16="http://schemas.microsoft.com/office/drawing/2014/main" id="{B8E0C836-306C-215D-E59D-609AC6DBAF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Date Placeholder 3">
            <a:extLst>
              <a:ext uri="{FF2B5EF4-FFF2-40B4-BE49-F238E27FC236}">
                <a16:creationId xmlns:a16="http://schemas.microsoft.com/office/drawing/2014/main" id="{9BDD7008-EFB8-8D4A-5F08-E469FE330324}"/>
              </a:ext>
            </a:extLst>
          </p:cNvPr>
          <p:cNvSpPr>
            <a:spLocks noGrp="1"/>
          </p:cNvSpPr>
          <p:nvPr>
            <p:ph type="dt" sz="half" idx="10"/>
          </p:nvPr>
        </p:nvSpPr>
        <p:spPr/>
        <p:txBody>
          <a:bodyPr/>
          <a:lstStyle/>
          <a:p>
            <a:fld id="{FD5E320F-2AAB-9A48-829A-18CF6ABDAA80}" type="datetimeFigureOut">
              <a:rPr lang="en-JO" smtClean="0"/>
              <a:t>05/03/2023</a:t>
            </a:fld>
            <a:endParaRPr lang="en-JO"/>
          </a:p>
        </p:txBody>
      </p:sp>
      <p:sp>
        <p:nvSpPr>
          <p:cNvPr id="5" name="Footer Placeholder 4">
            <a:extLst>
              <a:ext uri="{FF2B5EF4-FFF2-40B4-BE49-F238E27FC236}">
                <a16:creationId xmlns:a16="http://schemas.microsoft.com/office/drawing/2014/main" id="{B41F18BB-C9A0-2408-2274-1C0F8AA2405E}"/>
              </a:ext>
            </a:extLst>
          </p:cNvPr>
          <p:cNvSpPr>
            <a:spLocks noGrp="1"/>
          </p:cNvSpPr>
          <p:nvPr>
            <p:ph type="ftr" sz="quarter" idx="11"/>
          </p:nvPr>
        </p:nvSpPr>
        <p:spPr/>
        <p:txBody>
          <a:bodyPr/>
          <a:lstStyle/>
          <a:p>
            <a:endParaRPr lang="en-JO"/>
          </a:p>
        </p:txBody>
      </p:sp>
      <p:sp>
        <p:nvSpPr>
          <p:cNvPr id="6" name="Slide Number Placeholder 5">
            <a:extLst>
              <a:ext uri="{FF2B5EF4-FFF2-40B4-BE49-F238E27FC236}">
                <a16:creationId xmlns:a16="http://schemas.microsoft.com/office/drawing/2014/main" id="{527BFAF0-EA98-93D8-4AE2-F6935A7CECDA}"/>
              </a:ext>
            </a:extLst>
          </p:cNvPr>
          <p:cNvSpPr>
            <a:spLocks noGrp="1"/>
          </p:cNvSpPr>
          <p:nvPr>
            <p:ph type="sldNum" sz="quarter" idx="12"/>
          </p:nvPr>
        </p:nvSpPr>
        <p:spPr/>
        <p:txBody>
          <a:bodyPr/>
          <a:lstStyle/>
          <a:p>
            <a:fld id="{EDEEC048-5D42-C945-8E29-1CA74EC96A77}" type="slidenum">
              <a:rPr lang="en-JO" smtClean="0"/>
              <a:t>‹#›</a:t>
            </a:fld>
            <a:endParaRPr lang="en-JO"/>
          </a:p>
        </p:txBody>
      </p:sp>
    </p:spTree>
    <p:extLst>
      <p:ext uri="{BB962C8B-B14F-4D97-AF65-F5344CB8AC3E}">
        <p14:creationId xmlns:p14="http://schemas.microsoft.com/office/powerpoint/2010/main" val="71163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5B5825-F7D6-3911-50C6-BF245836BFB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JO"/>
          </a:p>
        </p:txBody>
      </p:sp>
      <p:sp>
        <p:nvSpPr>
          <p:cNvPr id="3" name="Vertical Text Placeholder 2">
            <a:extLst>
              <a:ext uri="{FF2B5EF4-FFF2-40B4-BE49-F238E27FC236}">
                <a16:creationId xmlns:a16="http://schemas.microsoft.com/office/drawing/2014/main" id="{C39742EE-7808-DFB3-EC7A-933B94D0F0D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Date Placeholder 3">
            <a:extLst>
              <a:ext uri="{FF2B5EF4-FFF2-40B4-BE49-F238E27FC236}">
                <a16:creationId xmlns:a16="http://schemas.microsoft.com/office/drawing/2014/main" id="{BE940779-2F4E-DAAB-57ED-4FBF4DC832D8}"/>
              </a:ext>
            </a:extLst>
          </p:cNvPr>
          <p:cNvSpPr>
            <a:spLocks noGrp="1"/>
          </p:cNvSpPr>
          <p:nvPr>
            <p:ph type="dt" sz="half" idx="10"/>
          </p:nvPr>
        </p:nvSpPr>
        <p:spPr/>
        <p:txBody>
          <a:bodyPr/>
          <a:lstStyle/>
          <a:p>
            <a:fld id="{FD5E320F-2AAB-9A48-829A-18CF6ABDAA80}" type="datetimeFigureOut">
              <a:rPr lang="en-JO" smtClean="0"/>
              <a:t>05/03/2023</a:t>
            </a:fld>
            <a:endParaRPr lang="en-JO"/>
          </a:p>
        </p:txBody>
      </p:sp>
      <p:sp>
        <p:nvSpPr>
          <p:cNvPr id="5" name="Footer Placeholder 4">
            <a:extLst>
              <a:ext uri="{FF2B5EF4-FFF2-40B4-BE49-F238E27FC236}">
                <a16:creationId xmlns:a16="http://schemas.microsoft.com/office/drawing/2014/main" id="{0A141B69-0C65-68B4-DFA2-3EF144B891F8}"/>
              </a:ext>
            </a:extLst>
          </p:cNvPr>
          <p:cNvSpPr>
            <a:spLocks noGrp="1"/>
          </p:cNvSpPr>
          <p:nvPr>
            <p:ph type="ftr" sz="quarter" idx="11"/>
          </p:nvPr>
        </p:nvSpPr>
        <p:spPr/>
        <p:txBody>
          <a:bodyPr/>
          <a:lstStyle/>
          <a:p>
            <a:endParaRPr lang="en-JO"/>
          </a:p>
        </p:txBody>
      </p:sp>
      <p:sp>
        <p:nvSpPr>
          <p:cNvPr id="6" name="Slide Number Placeholder 5">
            <a:extLst>
              <a:ext uri="{FF2B5EF4-FFF2-40B4-BE49-F238E27FC236}">
                <a16:creationId xmlns:a16="http://schemas.microsoft.com/office/drawing/2014/main" id="{1076DE16-852C-26F0-08D7-9BD6C63030B5}"/>
              </a:ext>
            </a:extLst>
          </p:cNvPr>
          <p:cNvSpPr>
            <a:spLocks noGrp="1"/>
          </p:cNvSpPr>
          <p:nvPr>
            <p:ph type="sldNum" sz="quarter" idx="12"/>
          </p:nvPr>
        </p:nvSpPr>
        <p:spPr/>
        <p:txBody>
          <a:bodyPr/>
          <a:lstStyle/>
          <a:p>
            <a:fld id="{EDEEC048-5D42-C945-8E29-1CA74EC96A77}" type="slidenum">
              <a:rPr lang="en-JO" smtClean="0"/>
              <a:t>‹#›</a:t>
            </a:fld>
            <a:endParaRPr lang="en-JO"/>
          </a:p>
        </p:txBody>
      </p:sp>
    </p:spTree>
    <p:extLst>
      <p:ext uri="{BB962C8B-B14F-4D97-AF65-F5344CB8AC3E}">
        <p14:creationId xmlns:p14="http://schemas.microsoft.com/office/powerpoint/2010/main" val="4039937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E6C0E-B38F-B84D-4F70-E7F2921A2CA1}"/>
              </a:ext>
            </a:extLst>
          </p:cNvPr>
          <p:cNvSpPr>
            <a:spLocks noGrp="1"/>
          </p:cNvSpPr>
          <p:nvPr>
            <p:ph type="title"/>
          </p:nvPr>
        </p:nvSpPr>
        <p:spPr/>
        <p:txBody>
          <a:bodyPr/>
          <a:lstStyle/>
          <a:p>
            <a:r>
              <a:rPr lang="en-US"/>
              <a:t>Click to edit Master title style</a:t>
            </a:r>
            <a:endParaRPr lang="en-JO"/>
          </a:p>
        </p:txBody>
      </p:sp>
      <p:sp>
        <p:nvSpPr>
          <p:cNvPr id="3" name="Content Placeholder 2">
            <a:extLst>
              <a:ext uri="{FF2B5EF4-FFF2-40B4-BE49-F238E27FC236}">
                <a16:creationId xmlns:a16="http://schemas.microsoft.com/office/drawing/2014/main" id="{9FBE0714-6215-329D-7A3B-BBA4C37D77B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Date Placeholder 3">
            <a:extLst>
              <a:ext uri="{FF2B5EF4-FFF2-40B4-BE49-F238E27FC236}">
                <a16:creationId xmlns:a16="http://schemas.microsoft.com/office/drawing/2014/main" id="{C5DE4F7C-3A9F-C2C6-E6BB-C12BB60825A7}"/>
              </a:ext>
            </a:extLst>
          </p:cNvPr>
          <p:cNvSpPr>
            <a:spLocks noGrp="1"/>
          </p:cNvSpPr>
          <p:nvPr>
            <p:ph type="dt" sz="half" idx="10"/>
          </p:nvPr>
        </p:nvSpPr>
        <p:spPr/>
        <p:txBody>
          <a:bodyPr/>
          <a:lstStyle/>
          <a:p>
            <a:fld id="{FD5E320F-2AAB-9A48-829A-18CF6ABDAA80}" type="datetimeFigureOut">
              <a:rPr lang="en-JO" smtClean="0"/>
              <a:t>05/03/2023</a:t>
            </a:fld>
            <a:endParaRPr lang="en-JO"/>
          </a:p>
        </p:txBody>
      </p:sp>
      <p:sp>
        <p:nvSpPr>
          <p:cNvPr id="5" name="Footer Placeholder 4">
            <a:extLst>
              <a:ext uri="{FF2B5EF4-FFF2-40B4-BE49-F238E27FC236}">
                <a16:creationId xmlns:a16="http://schemas.microsoft.com/office/drawing/2014/main" id="{2594E768-B3F9-43BD-D719-4D9ABC500924}"/>
              </a:ext>
            </a:extLst>
          </p:cNvPr>
          <p:cNvSpPr>
            <a:spLocks noGrp="1"/>
          </p:cNvSpPr>
          <p:nvPr>
            <p:ph type="ftr" sz="quarter" idx="11"/>
          </p:nvPr>
        </p:nvSpPr>
        <p:spPr/>
        <p:txBody>
          <a:bodyPr/>
          <a:lstStyle/>
          <a:p>
            <a:endParaRPr lang="en-JO"/>
          </a:p>
        </p:txBody>
      </p:sp>
      <p:sp>
        <p:nvSpPr>
          <p:cNvPr id="6" name="Slide Number Placeholder 5">
            <a:extLst>
              <a:ext uri="{FF2B5EF4-FFF2-40B4-BE49-F238E27FC236}">
                <a16:creationId xmlns:a16="http://schemas.microsoft.com/office/drawing/2014/main" id="{550E3EE1-4C81-200E-E0C8-175950F01B40}"/>
              </a:ext>
            </a:extLst>
          </p:cNvPr>
          <p:cNvSpPr>
            <a:spLocks noGrp="1"/>
          </p:cNvSpPr>
          <p:nvPr>
            <p:ph type="sldNum" sz="quarter" idx="12"/>
          </p:nvPr>
        </p:nvSpPr>
        <p:spPr/>
        <p:txBody>
          <a:bodyPr/>
          <a:lstStyle/>
          <a:p>
            <a:fld id="{EDEEC048-5D42-C945-8E29-1CA74EC96A77}" type="slidenum">
              <a:rPr lang="en-JO" smtClean="0"/>
              <a:t>‹#›</a:t>
            </a:fld>
            <a:endParaRPr lang="en-JO"/>
          </a:p>
        </p:txBody>
      </p:sp>
    </p:spTree>
    <p:extLst>
      <p:ext uri="{BB962C8B-B14F-4D97-AF65-F5344CB8AC3E}">
        <p14:creationId xmlns:p14="http://schemas.microsoft.com/office/powerpoint/2010/main" val="1699171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2F8E9-0E80-E4E9-F0F6-DB39A77C507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JO"/>
          </a:p>
        </p:txBody>
      </p:sp>
      <p:sp>
        <p:nvSpPr>
          <p:cNvPr id="3" name="Text Placeholder 2">
            <a:extLst>
              <a:ext uri="{FF2B5EF4-FFF2-40B4-BE49-F238E27FC236}">
                <a16:creationId xmlns:a16="http://schemas.microsoft.com/office/drawing/2014/main" id="{4D666CD0-9AFB-BCDE-554F-0AEF0D18CA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44F051-8AE4-3B2C-5EF3-D6A8421F24CF}"/>
              </a:ext>
            </a:extLst>
          </p:cNvPr>
          <p:cNvSpPr>
            <a:spLocks noGrp="1"/>
          </p:cNvSpPr>
          <p:nvPr>
            <p:ph type="dt" sz="half" idx="10"/>
          </p:nvPr>
        </p:nvSpPr>
        <p:spPr/>
        <p:txBody>
          <a:bodyPr/>
          <a:lstStyle/>
          <a:p>
            <a:fld id="{FD5E320F-2AAB-9A48-829A-18CF6ABDAA80}" type="datetimeFigureOut">
              <a:rPr lang="en-JO" smtClean="0"/>
              <a:t>05/03/2023</a:t>
            </a:fld>
            <a:endParaRPr lang="en-JO"/>
          </a:p>
        </p:txBody>
      </p:sp>
      <p:sp>
        <p:nvSpPr>
          <p:cNvPr id="5" name="Footer Placeholder 4">
            <a:extLst>
              <a:ext uri="{FF2B5EF4-FFF2-40B4-BE49-F238E27FC236}">
                <a16:creationId xmlns:a16="http://schemas.microsoft.com/office/drawing/2014/main" id="{86C760DF-D3BD-8D97-DD91-F653CC383B7A}"/>
              </a:ext>
            </a:extLst>
          </p:cNvPr>
          <p:cNvSpPr>
            <a:spLocks noGrp="1"/>
          </p:cNvSpPr>
          <p:nvPr>
            <p:ph type="ftr" sz="quarter" idx="11"/>
          </p:nvPr>
        </p:nvSpPr>
        <p:spPr/>
        <p:txBody>
          <a:bodyPr/>
          <a:lstStyle/>
          <a:p>
            <a:endParaRPr lang="en-JO"/>
          </a:p>
        </p:txBody>
      </p:sp>
      <p:sp>
        <p:nvSpPr>
          <p:cNvPr id="6" name="Slide Number Placeholder 5">
            <a:extLst>
              <a:ext uri="{FF2B5EF4-FFF2-40B4-BE49-F238E27FC236}">
                <a16:creationId xmlns:a16="http://schemas.microsoft.com/office/drawing/2014/main" id="{7C242053-0403-2435-D594-B445BBBA2CCE}"/>
              </a:ext>
            </a:extLst>
          </p:cNvPr>
          <p:cNvSpPr>
            <a:spLocks noGrp="1"/>
          </p:cNvSpPr>
          <p:nvPr>
            <p:ph type="sldNum" sz="quarter" idx="12"/>
          </p:nvPr>
        </p:nvSpPr>
        <p:spPr/>
        <p:txBody>
          <a:bodyPr/>
          <a:lstStyle/>
          <a:p>
            <a:fld id="{EDEEC048-5D42-C945-8E29-1CA74EC96A77}" type="slidenum">
              <a:rPr lang="en-JO" smtClean="0"/>
              <a:t>‹#›</a:t>
            </a:fld>
            <a:endParaRPr lang="en-JO"/>
          </a:p>
        </p:txBody>
      </p:sp>
    </p:spTree>
    <p:extLst>
      <p:ext uri="{BB962C8B-B14F-4D97-AF65-F5344CB8AC3E}">
        <p14:creationId xmlns:p14="http://schemas.microsoft.com/office/powerpoint/2010/main" val="362974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C8FFB-3DC0-EAE4-E4EF-0359E9665C15}"/>
              </a:ext>
            </a:extLst>
          </p:cNvPr>
          <p:cNvSpPr>
            <a:spLocks noGrp="1"/>
          </p:cNvSpPr>
          <p:nvPr>
            <p:ph type="title"/>
          </p:nvPr>
        </p:nvSpPr>
        <p:spPr/>
        <p:txBody>
          <a:bodyPr/>
          <a:lstStyle/>
          <a:p>
            <a:r>
              <a:rPr lang="en-US"/>
              <a:t>Click to edit Master title style</a:t>
            </a:r>
            <a:endParaRPr lang="en-JO"/>
          </a:p>
        </p:txBody>
      </p:sp>
      <p:sp>
        <p:nvSpPr>
          <p:cNvPr id="3" name="Content Placeholder 2">
            <a:extLst>
              <a:ext uri="{FF2B5EF4-FFF2-40B4-BE49-F238E27FC236}">
                <a16:creationId xmlns:a16="http://schemas.microsoft.com/office/drawing/2014/main" id="{1D3701D6-91F6-A930-4141-9337760175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Content Placeholder 3">
            <a:extLst>
              <a:ext uri="{FF2B5EF4-FFF2-40B4-BE49-F238E27FC236}">
                <a16:creationId xmlns:a16="http://schemas.microsoft.com/office/drawing/2014/main" id="{55CC02E8-3179-5DAC-6395-EA487E58499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5" name="Date Placeholder 4">
            <a:extLst>
              <a:ext uri="{FF2B5EF4-FFF2-40B4-BE49-F238E27FC236}">
                <a16:creationId xmlns:a16="http://schemas.microsoft.com/office/drawing/2014/main" id="{296BE24D-5FAE-A6D5-5ADC-919CA972732A}"/>
              </a:ext>
            </a:extLst>
          </p:cNvPr>
          <p:cNvSpPr>
            <a:spLocks noGrp="1"/>
          </p:cNvSpPr>
          <p:nvPr>
            <p:ph type="dt" sz="half" idx="10"/>
          </p:nvPr>
        </p:nvSpPr>
        <p:spPr/>
        <p:txBody>
          <a:bodyPr/>
          <a:lstStyle/>
          <a:p>
            <a:fld id="{FD5E320F-2AAB-9A48-829A-18CF6ABDAA80}" type="datetimeFigureOut">
              <a:rPr lang="en-JO" smtClean="0"/>
              <a:t>05/03/2023</a:t>
            </a:fld>
            <a:endParaRPr lang="en-JO"/>
          </a:p>
        </p:txBody>
      </p:sp>
      <p:sp>
        <p:nvSpPr>
          <p:cNvPr id="6" name="Footer Placeholder 5">
            <a:extLst>
              <a:ext uri="{FF2B5EF4-FFF2-40B4-BE49-F238E27FC236}">
                <a16:creationId xmlns:a16="http://schemas.microsoft.com/office/drawing/2014/main" id="{464709B0-8A6A-59E3-FD7B-595DB5794781}"/>
              </a:ext>
            </a:extLst>
          </p:cNvPr>
          <p:cNvSpPr>
            <a:spLocks noGrp="1"/>
          </p:cNvSpPr>
          <p:nvPr>
            <p:ph type="ftr" sz="quarter" idx="11"/>
          </p:nvPr>
        </p:nvSpPr>
        <p:spPr/>
        <p:txBody>
          <a:bodyPr/>
          <a:lstStyle/>
          <a:p>
            <a:endParaRPr lang="en-JO"/>
          </a:p>
        </p:txBody>
      </p:sp>
      <p:sp>
        <p:nvSpPr>
          <p:cNvPr id="7" name="Slide Number Placeholder 6">
            <a:extLst>
              <a:ext uri="{FF2B5EF4-FFF2-40B4-BE49-F238E27FC236}">
                <a16:creationId xmlns:a16="http://schemas.microsoft.com/office/drawing/2014/main" id="{608378BC-0DC4-5A2D-1983-EFB6349B44AC}"/>
              </a:ext>
            </a:extLst>
          </p:cNvPr>
          <p:cNvSpPr>
            <a:spLocks noGrp="1"/>
          </p:cNvSpPr>
          <p:nvPr>
            <p:ph type="sldNum" sz="quarter" idx="12"/>
          </p:nvPr>
        </p:nvSpPr>
        <p:spPr/>
        <p:txBody>
          <a:bodyPr/>
          <a:lstStyle/>
          <a:p>
            <a:fld id="{EDEEC048-5D42-C945-8E29-1CA74EC96A77}" type="slidenum">
              <a:rPr lang="en-JO" smtClean="0"/>
              <a:t>‹#›</a:t>
            </a:fld>
            <a:endParaRPr lang="en-JO"/>
          </a:p>
        </p:txBody>
      </p:sp>
    </p:spTree>
    <p:extLst>
      <p:ext uri="{BB962C8B-B14F-4D97-AF65-F5344CB8AC3E}">
        <p14:creationId xmlns:p14="http://schemas.microsoft.com/office/powerpoint/2010/main" val="241974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1D296-9FF9-88F4-B722-18FDA5295371}"/>
              </a:ext>
            </a:extLst>
          </p:cNvPr>
          <p:cNvSpPr>
            <a:spLocks noGrp="1"/>
          </p:cNvSpPr>
          <p:nvPr>
            <p:ph type="title"/>
          </p:nvPr>
        </p:nvSpPr>
        <p:spPr>
          <a:xfrm>
            <a:off x="839788" y="365125"/>
            <a:ext cx="10515600" cy="1325563"/>
          </a:xfrm>
        </p:spPr>
        <p:txBody>
          <a:bodyPr/>
          <a:lstStyle/>
          <a:p>
            <a:r>
              <a:rPr lang="en-US"/>
              <a:t>Click to edit Master title style</a:t>
            </a:r>
            <a:endParaRPr lang="en-JO"/>
          </a:p>
        </p:txBody>
      </p:sp>
      <p:sp>
        <p:nvSpPr>
          <p:cNvPr id="3" name="Text Placeholder 2">
            <a:extLst>
              <a:ext uri="{FF2B5EF4-FFF2-40B4-BE49-F238E27FC236}">
                <a16:creationId xmlns:a16="http://schemas.microsoft.com/office/drawing/2014/main" id="{54146858-64EA-C8CC-2BDD-8C06E6DBEA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E65FFB9-5638-554D-1F80-8146DABBB5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5" name="Text Placeholder 4">
            <a:extLst>
              <a:ext uri="{FF2B5EF4-FFF2-40B4-BE49-F238E27FC236}">
                <a16:creationId xmlns:a16="http://schemas.microsoft.com/office/drawing/2014/main" id="{B2003728-6360-4F7A-9660-8D4D5ADCE3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8C6BFE4-1FCB-74AD-0A60-B726A965B51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7" name="Date Placeholder 6">
            <a:extLst>
              <a:ext uri="{FF2B5EF4-FFF2-40B4-BE49-F238E27FC236}">
                <a16:creationId xmlns:a16="http://schemas.microsoft.com/office/drawing/2014/main" id="{CF66D82F-1CEB-C891-F46E-8972F8DF487F}"/>
              </a:ext>
            </a:extLst>
          </p:cNvPr>
          <p:cNvSpPr>
            <a:spLocks noGrp="1"/>
          </p:cNvSpPr>
          <p:nvPr>
            <p:ph type="dt" sz="half" idx="10"/>
          </p:nvPr>
        </p:nvSpPr>
        <p:spPr/>
        <p:txBody>
          <a:bodyPr/>
          <a:lstStyle/>
          <a:p>
            <a:fld id="{FD5E320F-2AAB-9A48-829A-18CF6ABDAA80}" type="datetimeFigureOut">
              <a:rPr lang="en-JO" smtClean="0"/>
              <a:t>05/03/2023</a:t>
            </a:fld>
            <a:endParaRPr lang="en-JO"/>
          </a:p>
        </p:txBody>
      </p:sp>
      <p:sp>
        <p:nvSpPr>
          <p:cNvPr id="8" name="Footer Placeholder 7">
            <a:extLst>
              <a:ext uri="{FF2B5EF4-FFF2-40B4-BE49-F238E27FC236}">
                <a16:creationId xmlns:a16="http://schemas.microsoft.com/office/drawing/2014/main" id="{BFF14003-2CFD-8158-5C6C-74AF16A0CE48}"/>
              </a:ext>
            </a:extLst>
          </p:cNvPr>
          <p:cNvSpPr>
            <a:spLocks noGrp="1"/>
          </p:cNvSpPr>
          <p:nvPr>
            <p:ph type="ftr" sz="quarter" idx="11"/>
          </p:nvPr>
        </p:nvSpPr>
        <p:spPr/>
        <p:txBody>
          <a:bodyPr/>
          <a:lstStyle/>
          <a:p>
            <a:endParaRPr lang="en-JO"/>
          </a:p>
        </p:txBody>
      </p:sp>
      <p:sp>
        <p:nvSpPr>
          <p:cNvPr id="9" name="Slide Number Placeholder 8">
            <a:extLst>
              <a:ext uri="{FF2B5EF4-FFF2-40B4-BE49-F238E27FC236}">
                <a16:creationId xmlns:a16="http://schemas.microsoft.com/office/drawing/2014/main" id="{CD44703C-9FCD-4298-C114-CB22693F671A}"/>
              </a:ext>
            </a:extLst>
          </p:cNvPr>
          <p:cNvSpPr>
            <a:spLocks noGrp="1"/>
          </p:cNvSpPr>
          <p:nvPr>
            <p:ph type="sldNum" sz="quarter" idx="12"/>
          </p:nvPr>
        </p:nvSpPr>
        <p:spPr/>
        <p:txBody>
          <a:bodyPr/>
          <a:lstStyle/>
          <a:p>
            <a:fld id="{EDEEC048-5D42-C945-8E29-1CA74EC96A77}" type="slidenum">
              <a:rPr lang="en-JO" smtClean="0"/>
              <a:t>‹#›</a:t>
            </a:fld>
            <a:endParaRPr lang="en-JO"/>
          </a:p>
        </p:txBody>
      </p:sp>
    </p:spTree>
    <p:extLst>
      <p:ext uri="{BB962C8B-B14F-4D97-AF65-F5344CB8AC3E}">
        <p14:creationId xmlns:p14="http://schemas.microsoft.com/office/powerpoint/2010/main" val="1495147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FDB94-3810-0BDE-D978-D4CDA81933D0}"/>
              </a:ext>
            </a:extLst>
          </p:cNvPr>
          <p:cNvSpPr>
            <a:spLocks noGrp="1"/>
          </p:cNvSpPr>
          <p:nvPr>
            <p:ph type="title"/>
          </p:nvPr>
        </p:nvSpPr>
        <p:spPr/>
        <p:txBody>
          <a:bodyPr/>
          <a:lstStyle/>
          <a:p>
            <a:r>
              <a:rPr lang="en-US"/>
              <a:t>Click to edit Master title style</a:t>
            </a:r>
            <a:endParaRPr lang="en-JO"/>
          </a:p>
        </p:txBody>
      </p:sp>
      <p:sp>
        <p:nvSpPr>
          <p:cNvPr id="3" name="Date Placeholder 2">
            <a:extLst>
              <a:ext uri="{FF2B5EF4-FFF2-40B4-BE49-F238E27FC236}">
                <a16:creationId xmlns:a16="http://schemas.microsoft.com/office/drawing/2014/main" id="{B0C4D00D-BBB1-2E03-59CE-582A75D3BB11}"/>
              </a:ext>
            </a:extLst>
          </p:cNvPr>
          <p:cNvSpPr>
            <a:spLocks noGrp="1"/>
          </p:cNvSpPr>
          <p:nvPr>
            <p:ph type="dt" sz="half" idx="10"/>
          </p:nvPr>
        </p:nvSpPr>
        <p:spPr/>
        <p:txBody>
          <a:bodyPr/>
          <a:lstStyle/>
          <a:p>
            <a:fld id="{FD5E320F-2AAB-9A48-829A-18CF6ABDAA80}" type="datetimeFigureOut">
              <a:rPr lang="en-JO" smtClean="0"/>
              <a:t>05/03/2023</a:t>
            </a:fld>
            <a:endParaRPr lang="en-JO"/>
          </a:p>
        </p:txBody>
      </p:sp>
      <p:sp>
        <p:nvSpPr>
          <p:cNvPr id="4" name="Footer Placeholder 3">
            <a:extLst>
              <a:ext uri="{FF2B5EF4-FFF2-40B4-BE49-F238E27FC236}">
                <a16:creationId xmlns:a16="http://schemas.microsoft.com/office/drawing/2014/main" id="{544F148D-4513-56F8-44BE-334868F9F4A2}"/>
              </a:ext>
            </a:extLst>
          </p:cNvPr>
          <p:cNvSpPr>
            <a:spLocks noGrp="1"/>
          </p:cNvSpPr>
          <p:nvPr>
            <p:ph type="ftr" sz="quarter" idx="11"/>
          </p:nvPr>
        </p:nvSpPr>
        <p:spPr/>
        <p:txBody>
          <a:bodyPr/>
          <a:lstStyle/>
          <a:p>
            <a:endParaRPr lang="en-JO"/>
          </a:p>
        </p:txBody>
      </p:sp>
      <p:sp>
        <p:nvSpPr>
          <p:cNvPr id="5" name="Slide Number Placeholder 4">
            <a:extLst>
              <a:ext uri="{FF2B5EF4-FFF2-40B4-BE49-F238E27FC236}">
                <a16:creationId xmlns:a16="http://schemas.microsoft.com/office/drawing/2014/main" id="{B2FBFA77-07D8-75B7-A3CD-4356A83D6443}"/>
              </a:ext>
            </a:extLst>
          </p:cNvPr>
          <p:cNvSpPr>
            <a:spLocks noGrp="1"/>
          </p:cNvSpPr>
          <p:nvPr>
            <p:ph type="sldNum" sz="quarter" idx="12"/>
          </p:nvPr>
        </p:nvSpPr>
        <p:spPr/>
        <p:txBody>
          <a:bodyPr/>
          <a:lstStyle/>
          <a:p>
            <a:fld id="{EDEEC048-5D42-C945-8E29-1CA74EC96A77}" type="slidenum">
              <a:rPr lang="en-JO" smtClean="0"/>
              <a:t>‹#›</a:t>
            </a:fld>
            <a:endParaRPr lang="en-JO"/>
          </a:p>
        </p:txBody>
      </p:sp>
    </p:spTree>
    <p:extLst>
      <p:ext uri="{BB962C8B-B14F-4D97-AF65-F5344CB8AC3E}">
        <p14:creationId xmlns:p14="http://schemas.microsoft.com/office/powerpoint/2010/main" val="1012216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356387-477A-75A3-8CC8-FFC9980C43BE}"/>
              </a:ext>
            </a:extLst>
          </p:cNvPr>
          <p:cNvSpPr>
            <a:spLocks noGrp="1"/>
          </p:cNvSpPr>
          <p:nvPr>
            <p:ph type="dt" sz="half" idx="10"/>
          </p:nvPr>
        </p:nvSpPr>
        <p:spPr/>
        <p:txBody>
          <a:bodyPr/>
          <a:lstStyle/>
          <a:p>
            <a:fld id="{FD5E320F-2AAB-9A48-829A-18CF6ABDAA80}" type="datetimeFigureOut">
              <a:rPr lang="en-JO" smtClean="0"/>
              <a:t>05/03/2023</a:t>
            </a:fld>
            <a:endParaRPr lang="en-JO"/>
          </a:p>
        </p:txBody>
      </p:sp>
      <p:sp>
        <p:nvSpPr>
          <p:cNvPr id="3" name="Footer Placeholder 2">
            <a:extLst>
              <a:ext uri="{FF2B5EF4-FFF2-40B4-BE49-F238E27FC236}">
                <a16:creationId xmlns:a16="http://schemas.microsoft.com/office/drawing/2014/main" id="{384BCCE3-BDF0-0CB9-A8AB-9781D2F8E5A9}"/>
              </a:ext>
            </a:extLst>
          </p:cNvPr>
          <p:cNvSpPr>
            <a:spLocks noGrp="1"/>
          </p:cNvSpPr>
          <p:nvPr>
            <p:ph type="ftr" sz="quarter" idx="11"/>
          </p:nvPr>
        </p:nvSpPr>
        <p:spPr/>
        <p:txBody>
          <a:bodyPr/>
          <a:lstStyle/>
          <a:p>
            <a:endParaRPr lang="en-JO"/>
          </a:p>
        </p:txBody>
      </p:sp>
      <p:sp>
        <p:nvSpPr>
          <p:cNvPr id="4" name="Slide Number Placeholder 3">
            <a:extLst>
              <a:ext uri="{FF2B5EF4-FFF2-40B4-BE49-F238E27FC236}">
                <a16:creationId xmlns:a16="http://schemas.microsoft.com/office/drawing/2014/main" id="{B61D3AE9-DE88-DF9C-B5E3-A2AD580B5E28}"/>
              </a:ext>
            </a:extLst>
          </p:cNvPr>
          <p:cNvSpPr>
            <a:spLocks noGrp="1"/>
          </p:cNvSpPr>
          <p:nvPr>
            <p:ph type="sldNum" sz="quarter" idx="12"/>
          </p:nvPr>
        </p:nvSpPr>
        <p:spPr/>
        <p:txBody>
          <a:bodyPr/>
          <a:lstStyle/>
          <a:p>
            <a:fld id="{EDEEC048-5D42-C945-8E29-1CA74EC96A77}" type="slidenum">
              <a:rPr lang="en-JO" smtClean="0"/>
              <a:t>‹#›</a:t>
            </a:fld>
            <a:endParaRPr lang="en-JO"/>
          </a:p>
        </p:txBody>
      </p:sp>
    </p:spTree>
    <p:extLst>
      <p:ext uri="{BB962C8B-B14F-4D97-AF65-F5344CB8AC3E}">
        <p14:creationId xmlns:p14="http://schemas.microsoft.com/office/powerpoint/2010/main" val="2123956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861FC-FFE7-A408-A1AB-80209281A7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JO"/>
          </a:p>
        </p:txBody>
      </p:sp>
      <p:sp>
        <p:nvSpPr>
          <p:cNvPr id="3" name="Content Placeholder 2">
            <a:extLst>
              <a:ext uri="{FF2B5EF4-FFF2-40B4-BE49-F238E27FC236}">
                <a16:creationId xmlns:a16="http://schemas.microsoft.com/office/drawing/2014/main" id="{70AB1FA4-D7A4-B849-9F0F-243C412E7B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Text Placeholder 3">
            <a:extLst>
              <a:ext uri="{FF2B5EF4-FFF2-40B4-BE49-F238E27FC236}">
                <a16:creationId xmlns:a16="http://schemas.microsoft.com/office/drawing/2014/main" id="{11D4A5CE-56F5-1880-E22C-775EFECA3C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EB3133-4827-4F3A-C844-4DC16AEBB500}"/>
              </a:ext>
            </a:extLst>
          </p:cNvPr>
          <p:cNvSpPr>
            <a:spLocks noGrp="1"/>
          </p:cNvSpPr>
          <p:nvPr>
            <p:ph type="dt" sz="half" idx="10"/>
          </p:nvPr>
        </p:nvSpPr>
        <p:spPr/>
        <p:txBody>
          <a:bodyPr/>
          <a:lstStyle/>
          <a:p>
            <a:fld id="{FD5E320F-2AAB-9A48-829A-18CF6ABDAA80}" type="datetimeFigureOut">
              <a:rPr lang="en-JO" smtClean="0"/>
              <a:t>05/03/2023</a:t>
            </a:fld>
            <a:endParaRPr lang="en-JO"/>
          </a:p>
        </p:txBody>
      </p:sp>
      <p:sp>
        <p:nvSpPr>
          <p:cNvPr id="6" name="Footer Placeholder 5">
            <a:extLst>
              <a:ext uri="{FF2B5EF4-FFF2-40B4-BE49-F238E27FC236}">
                <a16:creationId xmlns:a16="http://schemas.microsoft.com/office/drawing/2014/main" id="{949FC4D1-E8C1-B3F4-C72A-18455633EA38}"/>
              </a:ext>
            </a:extLst>
          </p:cNvPr>
          <p:cNvSpPr>
            <a:spLocks noGrp="1"/>
          </p:cNvSpPr>
          <p:nvPr>
            <p:ph type="ftr" sz="quarter" idx="11"/>
          </p:nvPr>
        </p:nvSpPr>
        <p:spPr/>
        <p:txBody>
          <a:bodyPr/>
          <a:lstStyle/>
          <a:p>
            <a:endParaRPr lang="en-JO"/>
          </a:p>
        </p:txBody>
      </p:sp>
      <p:sp>
        <p:nvSpPr>
          <p:cNvPr id="7" name="Slide Number Placeholder 6">
            <a:extLst>
              <a:ext uri="{FF2B5EF4-FFF2-40B4-BE49-F238E27FC236}">
                <a16:creationId xmlns:a16="http://schemas.microsoft.com/office/drawing/2014/main" id="{94739533-17F7-1977-EF08-4F9FB6FEFF1F}"/>
              </a:ext>
            </a:extLst>
          </p:cNvPr>
          <p:cNvSpPr>
            <a:spLocks noGrp="1"/>
          </p:cNvSpPr>
          <p:nvPr>
            <p:ph type="sldNum" sz="quarter" idx="12"/>
          </p:nvPr>
        </p:nvSpPr>
        <p:spPr/>
        <p:txBody>
          <a:bodyPr/>
          <a:lstStyle/>
          <a:p>
            <a:fld id="{EDEEC048-5D42-C945-8E29-1CA74EC96A77}" type="slidenum">
              <a:rPr lang="en-JO" smtClean="0"/>
              <a:t>‹#›</a:t>
            </a:fld>
            <a:endParaRPr lang="en-JO"/>
          </a:p>
        </p:txBody>
      </p:sp>
    </p:spTree>
    <p:extLst>
      <p:ext uri="{BB962C8B-B14F-4D97-AF65-F5344CB8AC3E}">
        <p14:creationId xmlns:p14="http://schemas.microsoft.com/office/powerpoint/2010/main" val="268394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399F8-40EA-22BE-37D8-BA261EE455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JO"/>
          </a:p>
        </p:txBody>
      </p:sp>
      <p:sp>
        <p:nvSpPr>
          <p:cNvPr id="3" name="Picture Placeholder 2">
            <a:extLst>
              <a:ext uri="{FF2B5EF4-FFF2-40B4-BE49-F238E27FC236}">
                <a16:creationId xmlns:a16="http://schemas.microsoft.com/office/drawing/2014/main" id="{0275F3E6-EB6C-5BF5-E52F-BBB4140B15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JO"/>
          </a:p>
        </p:txBody>
      </p:sp>
      <p:sp>
        <p:nvSpPr>
          <p:cNvPr id="4" name="Text Placeholder 3">
            <a:extLst>
              <a:ext uri="{FF2B5EF4-FFF2-40B4-BE49-F238E27FC236}">
                <a16:creationId xmlns:a16="http://schemas.microsoft.com/office/drawing/2014/main" id="{4624D730-52A8-527B-069E-D09D80E74B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FE6BF32-88F2-A9C8-14BB-C2D8B471F3F5}"/>
              </a:ext>
            </a:extLst>
          </p:cNvPr>
          <p:cNvSpPr>
            <a:spLocks noGrp="1"/>
          </p:cNvSpPr>
          <p:nvPr>
            <p:ph type="dt" sz="half" idx="10"/>
          </p:nvPr>
        </p:nvSpPr>
        <p:spPr/>
        <p:txBody>
          <a:bodyPr/>
          <a:lstStyle/>
          <a:p>
            <a:fld id="{FD5E320F-2AAB-9A48-829A-18CF6ABDAA80}" type="datetimeFigureOut">
              <a:rPr lang="en-JO" smtClean="0"/>
              <a:t>05/03/2023</a:t>
            </a:fld>
            <a:endParaRPr lang="en-JO"/>
          </a:p>
        </p:txBody>
      </p:sp>
      <p:sp>
        <p:nvSpPr>
          <p:cNvPr id="6" name="Footer Placeholder 5">
            <a:extLst>
              <a:ext uri="{FF2B5EF4-FFF2-40B4-BE49-F238E27FC236}">
                <a16:creationId xmlns:a16="http://schemas.microsoft.com/office/drawing/2014/main" id="{C04E5D54-16B5-7D5F-E8AD-EE2221B522D3}"/>
              </a:ext>
            </a:extLst>
          </p:cNvPr>
          <p:cNvSpPr>
            <a:spLocks noGrp="1"/>
          </p:cNvSpPr>
          <p:nvPr>
            <p:ph type="ftr" sz="quarter" idx="11"/>
          </p:nvPr>
        </p:nvSpPr>
        <p:spPr/>
        <p:txBody>
          <a:bodyPr/>
          <a:lstStyle/>
          <a:p>
            <a:endParaRPr lang="en-JO"/>
          </a:p>
        </p:txBody>
      </p:sp>
      <p:sp>
        <p:nvSpPr>
          <p:cNvPr id="7" name="Slide Number Placeholder 6">
            <a:extLst>
              <a:ext uri="{FF2B5EF4-FFF2-40B4-BE49-F238E27FC236}">
                <a16:creationId xmlns:a16="http://schemas.microsoft.com/office/drawing/2014/main" id="{015181D7-AE9E-9551-46B5-F83A1BAC51DB}"/>
              </a:ext>
            </a:extLst>
          </p:cNvPr>
          <p:cNvSpPr>
            <a:spLocks noGrp="1"/>
          </p:cNvSpPr>
          <p:nvPr>
            <p:ph type="sldNum" sz="quarter" idx="12"/>
          </p:nvPr>
        </p:nvSpPr>
        <p:spPr/>
        <p:txBody>
          <a:bodyPr/>
          <a:lstStyle/>
          <a:p>
            <a:fld id="{EDEEC048-5D42-C945-8E29-1CA74EC96A77}" type="slidenum">
              <a:rPr lang="en-JO" smtClean="0"/>
              <a:t>‹#›</a:t>
            </a:fld>
            <a:endParaRPr lang="en-JO"/>
          </a:p>
        </p:txBody>
      </p:sp>
    </p:spTree>
    <p:extLst>
      <p:ext uri="{BB962C8B-B14F-4D97-AF65-F5344CB8AC3E}">
        <p14:creationId xmlns:p14="http://schemas.microsoft.com/office/powerpoint/2010/main" val="3265069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F6C38D-6E10-CF2E-03E9-3AB3EF3970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JO"/>
          </a:p>
        </p:txBody>
      </p:sp>
      <p:sp>
        <p:nvSpPr>
          <p:cNvPr id="3" name="Text Placeholder 2">
            <a:extLst>
              <a:ext uri="{FF2B5EF4-FFF2-40B4-BE49-F238E27FC236}">
                <a16:creationId xmlns:a16="http://schemas.microsoft.com/office/drawing/2014/main" id="{47EFC49E-A19E-A664-7364-BDB0AE9325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O"/>
          </a:p>
        </p:txBody>
      </p:sp>
      <p:sp>
        <p:nvSpPr>
          <p:cNvPr id="4" name="Date Placeholder 3">
            <a:extLst>
              <a:ext uri="{FF2B5EF4-FFF2-40B4-BE49-F238E27FC236}">
                <a16:creationId xmlns:a16="http://schemas.microsoft.com/office/drawing/2014/main" id="{09DDB1BB-F953-CD2C-E5DF-587E11FAEE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5E320F-2AAB-9A48-829A-18CF6ABDAA80}" type="datetimeFigureOut">
              <a:rPr lang="en-JO" smtClean="0"/>
              <a:t>05/03/2023</a:t>
            </a:fld>
            <a:endParaRPr lang="en-JO"/>
          </a:p>
        </p:txBody>
      </p:sp>
      <p:sp>
        <p:nvSpPr>
          <p:cNvPr id="5" name="Footer Placeholder 4">
            <a:extLst>
              <a:ext uri="{FF2B5EF4-FFF2-40B4-BE49-F238E27FC236}">
                <a16:creationId xmlns:a16="http://schemas.microsoft.com/office/drawing/2014/main" id="{ED7C4DF7-38C1-9FEC-1878-E45AE6722D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JO"/>
          </a:p>
        </p:txBody>
      </p:sp>
      <p:sp>
        <p:nvSpPr>
          <p:cNvPr id="6" name="Slide Number Placeholder 5">
            <a:extLst>
              <a:ext uri="{FF2B5EF4-FFF2-40B4-BE49-F238E27FC236}">
                <a16:creationId xmlns:a16="http://schemas.microsoft.com/office/drawing/2014/main" id="{EC58B774-EEA7-1D05-137F-8EE56C4E68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EEC048-5D42-C945-8E29-1CA74EC96A77}" type="slidenum">
              <a:rPr lang="en-JO" smtClean="0"/>
              <a:t>‹#›</a:t>
            </a:fld>
            <a:endParaRPr lang="en-JO"/>
          </a:p>
        </p:txBody>
      </p:sp>
    </p:spTree>
    <p:extLst>
      <p:ext uri="{BB962C8B-B14F-4D97-AF65-F5344CB8AC3E}">
        <p14:creationId xmlns:p14="http://schemas.microsoft.com/office/powerpoint/2010/main" val="1142517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J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Rectangle 14">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6">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B52CB069-6805-CBF6-0B27-0A6D35A0AAD2}"/>
              </a:ext>
            </a:extLst>
          </p:cNvPr>
          <p:cNvSpPr>
            <a:spLocks noGrp="1"/>
          </p:cNvSpPr>
          <p:nvPr>
            <p:ph type="ctrTitle"/>
          </p:nvPr>
        </p:nvSpPr>
        <p:spPr>
          <a:xfrm>
            <a:off x="3315031" y="1380754"/>
            <a:ext cx="5561938" cy="2513516"/>
          </a:xfrm>
        </p:spPr>
        <p:txBody>
          <a:bodyPr>
            <a:normAutofit/>
          </a:bodyPr>
          <a:lstStyle/>
          <a:p>
            <a:r>
              <a:rPr lang="en-US"/>
              <a:t>Extra PE classes for 8</a:t>
            </a:r>
            <a:r>
              <a:rPr lang="en-US" baseline="30000"/>
              <a:t>th</a:t>
            </a:r>
            <a:r>
              <a:rPr lang="en-US"/>
              <a:t> grade</a:t>
            </a:r>
            <a:endParaRPr lang="en-JO" dirty="0"/>
          </a:p>
        </p:txBody>
      </p:sp>
      <p:sp>
        <p:nvSpPr>
          <p:cNvPr id="3" name="Subtitle 2">
            <a:extLst>
              <a:ext uri="{FF2B5EF4-FFF2-40B4-BE49-F238E27FC236}">
                <a16:creationId xmlns:a16="http://schemas.microsoft.com/office/drawing/2014/main" id="{EB8C47A0-4165-17D1-8CBF-4250088EB617}"/>
              </a:ext>
            </a:extLst>
          </p:cNvPr>
          <p:cNvSpPr>
            <a:spLocks noGrp="1"/>
          </p:cNvSpPr>
          <p:nvPr>
            <p:ph type="subTitle" idx="1"/>
          </p:nvPr>
        </p:nvSpPr>
        <p:spPr>
          <a:xfrm>
            <a:off x="3315031" y="4076802"/>
            <a:ext cx="5561938" cy="1534587"/>
          </a:xfrm>
        </p:spPr>
        <p:txBody>
          <a:bodyPr>
            <a:normAutofit/>
          </a:bodyPr>
          <a:lstStyle/>
          <a:p>
            <a:r>
              <a:rPr lang="en-US"/>
              <a:t>S</a:t>
            </a:r>
            <a:r>
              <a:rPr lang="en-JO"/>
              <a:t>ara akkawi, tia samara and tamara elias </a:t>
            </a:r>
            <a:endParaRPr lang="en-JO" dirty="0"/>
          </a:p>
        </p:txBody>
      </p:sp>
      <p:sp>
        <p:nvSpPr>
          <p:cNvPr id="19" name="Arc 18">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1" name="Oval 20">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AutoShape 2" descr="Thank You Images - Free Download on Freepik">
            <a:extLst>
              <a:ext uri="{FF2B5EF4-FFF2-40B4-BE49-F238E27FC236}">
                <a16:creationId xmlns:a16="http://schemas.microsoft.com/office/drawing/2014/main" id="{D5EDC904-7828-62D4-14A5-EDA5D31EFFA4}"/>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JO"/>
          </a:p>
        </p:txBody>
      </p:sp>
      <p:sp>
        <p:nvSpPr>
          <p:cNvPr id="5" name="AutoShape 4" descr="Thank You Images - Free Download on Freepik">
            <a:extLst>
              <a:ext uri="{FF2B5EF4-FFF2-40B4-BE49-F238E27FC236}">
                <a16:creationId xmlns:a16="http://schemas.microsoft.com/office/drawing/2014/main" id="{84586976-468F-155B-A981-D66C13627320}"/>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JO"/>
          </a:p>
        </p:txBody>
      </p:sp>
      <p:sp>
        <p:nvSpPr>
          <p:cNvPr id="6" name="AutoShape 6" descr="Thank You Images - Free Download on Freepik">
            <a:extLst>
              <a:ext uri="{FF2B5EF4-FFF2-40B4-BE49-F238E27FC236}">
                <a16:creationId xmlns:a16="http://schemas.microsoft.com/office/drawing/2014/main" id="{5924E692-638D-303E-055E-6B0C35FF2C8E}"/>
              </a:ext>
            </a:extLst>
          </p:cNvPr>
          <p:cNvSpPr>
            <a:spLocks noChangeAspect="1" noChangeArrowheads="1"/>
          </p:cNvSpPr>
          <p:nvPr/>
        </p:nvSpPr>
        <p:spPr bwMode="auto">
          <a:xfrm>
            <a:off x="6248400" y="35814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JO"/>
          </a:p>
        </p:txBody>
      </p:sp>
    </p:spTree>
    <p:extLst>
      <p:ext uri="{BB962C8B-B14F-4D97-AF65-F5344CB8AC3E}">
        <p14:creationId xmlns:p14="http://schemas.microsoft.com/office/powerpoint/2010/main" val="1701314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C961A5-01DA-217C-5403-7D91299F93A6}"/>
              </a:ext>
            </a:extLst>
          </p:cNvPr>
          <p:cNvSpPr>
            <a:spLocks noGrp="1"/>
          </p:cNvSpPr>
          <p:nvPr>
            <p:ph type="title"/>
          </p:nvPr>
        </p:nvSpPr>
        <p:spPr>
          <a:xfrm>
            <a:off x="686834" y="1153572"/>
            <a:ext cx="3200400" cy="4461163"/>
          </a:xfrm>
        </p:spPr>
        <p:txBody>
          <a:bodyPr>
            <a:normAutofit/>
          </a:bodyPr>
          <a:lstStyle/>
          <a:p>
            <a:pPr defTabSz="914400" rtl="1" eaLnBrk="1" latinLnBrk="0" hangingPunct="1">
              <a:spcBef>
                <a:spcPct val="0"/>
              </a:spcBef>
              <a:buNone/>
            </a:pPr>
            <a:r>
              <a:rPr lang="en-US">
                <a:solidFill>
                  <a:srgbClr val="FFFFFF"/>
                </a:solidFill>
              </a:rPr>
              <a:t>intro</a:t>
            </a:r>
            <a:endParaRPr lang="en-JO">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9B0AA4A-4541-7EC3-DDFB-5EA2493FFF08}"/>
              </a:ext>
            </a:extLst>
          </p:cNvPr>
          <p:cNvSpPr>
            <a:spLocks noGrp="1"/>
          </p:cNvSpPr>
          <p:nvPr>
            <p:ph idx="1"/>
          </p:nvPr>
        </p:nvSpPr>
        <p:spPr>
          <a:xfrm>
            <a:off x="4447308" y="591344"/>
            <a:ext cx="6906491" cy="5585619"/>
          </a:xfrm>
        </p:spPr>
        <p:txBody>
          <a:bodyPr anchor="ctr">
            <a:normAutofit/>
          </a:bodyPr>
          <a:lstStyle/>
          <a:p>
            <a:pPr marL="0" indent="0" defTabSz="914400" rtl="0" eaLnBrk="1" latinLnBrk="0" hangingPunct="1">
              <a:spcBef>
                <a:spcPts val="1000"/>
              </a:spcBef>
              <a:buFont typeface="Arial" panose="020B0604020202020204" pitchFamily="34" charset="0"/>
              <a:buNone/>
            </a:pPr>
            <a:r>
              <a:rPr lang="en-US" dirty="0"/>
              <a:t>Having one physical education class per week does not help in getting kids the exercise that they are supposed to be getting. Especially in this weather when students are not supposed to be out to prevent becoming ill. This is why we suggest adding more P.E classes in the week to encourage a healthy lifestyle.</a:t>
            </a:r>
            <a:endParaRPr lang="en-JO"/>
          </a:p>
        </p:txBody>
      </p:sp>
    </p:spTree>
    <p:extLst>
      <p:ext uri="{BB962C8B-B14F-4D97-AF65-F5344CB8AC3E}">
        <p14:creationId xmlns:p14="http://schemas.microsoft.com/office/powerpoint/2010/main" val="1723245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E66765-8D3C-ECE4-C3A8-341F7D086A39}"/>
              </a:ext>
            </a:extLst>
          </p:cNvPr>
          <p:cNvSpPr>
            <a:spLocks noGrp="1"/>
          </p:cNvSpPr>
          <p:nvPr>
            <p:ph type="title"/>
          </p:nvPr>
        </p:nvSpPr>
        <p:spPr>
          <a:xfrm>
            <a:off x="1171074" y="1396686"/>
            <a:ext cx="3240506" cy="4064628"/>
          </a:xfrm>
        </p:spPr>
        <p:txBody>
          <a:bodyPr>
            <a:normAutofit/>
          </a:bodyPr>
          <a:lstStyle/>
          <a:p>
            <a:r>
              <a:rPr lang="en-JO">
                <a:solidFill>
                  <a:srgbClr val="FFFFFF"/>
                </a:solidFill>
              </a:rPr>
              <a:t>Our topic </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96D5C54E-AD52-4F77-03EA-EAFE7E354D20}"/>
              </a:ext>
            </a:extLst>
          </p:cNvPr>
          <p:cNvSpPr>
            <a:spLocks noGrp="1"/>
          </p:cNvSpPr>
          <p:nvPr>
            <p:ph idx="1"/>
          </p:nvPr>
        </p:nvSpPr>
        <p:spPr>
          <a:xfrm>
            <a:off x="5370153" y="1526033"/>
            <a:ext cx="5536397" cy="3935281"/>
          </a:xfrm>
        </p:spPr>
        <p:txBody>
          <a:bodyPr>
            <a:normAutofit/>
          </a:bodyPr>
          <a:lstStyle/>
          <a:p>
            <a:pPr marL="0" indent="0" defTabSz="914400" rtl="0" eaLnBrk="1" latinLnBrk="0" hangingPunct="1">
              <a:spcBef>
                <a:spcPts val="1000"/>
              </a:spcBef>
              <a:buFont typeface="Arial" panose="020B0604020202020204" pitchFamily="34" charset="0"/>
              <a:buNone/>
            </a:pPr>
            <a:r>
              <a:rPr lang="en-JO" sz="2200"/>
              <a:t>We created a survey to convince students that adding more physical education classes a week will help in encouraging students to have a more healthy and stress-free lifestyle.</a:t>
            </a:r>
          </a:p>
          <a:p>
            <a:pPr marL="0" indent="0">
              <a:buNone/>
            </a:pPr>
            <a:r>
              <a:rPr lang="en-US" sz="2200"/>
              <a:t>Having one physical education class per week does not help in getting kids the exercise that they need. Especially in this weather when students are not supposed to be out to prevent becoming ill. This is why we suggest adding more P.E classes in the week.</a:t>
            </a:r>
            <a:endParaRPr lang="en-JO" sz="2200"/>
          </a:p>
        </p:txBody>
      </p:sp>
    </p:spTree>
    <p:extLst>
      <p:ext uri="{BB962C8B-B14F-4D97-AF65-F5344CB8AC3E}">
        <p14:creationId xmlns:p14="http://schemas.microsoft.com/office/powerpoint/2010/main" val="1639786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65CBF-4E0F-FAD2-1544-4D71BD77A9EC}"/>
              </a:ext>
            </a:extLst>
          </p:cNvPr>
          <p:cNvSpPr>
            <a:spLocks noGrp="1"/>
          </p:cNvSpPr>
          <p:nvPr>
            <p:ph type="title"/>
          </p:nvPr>
        </p:nvSpPr>
        <p:spPr>
          <a:noFill/>
        </p:spPr>
        <p:txBody>
          <a:bodyPr/>
          <a:lstStyle/>
          <a:p>
            <a:r>
              <a:rPr lang="en-US" dirty="0"/>
              <a:t>What are the advantages/Causes of having more PE classes per week?</a:t>
            </a:r>
            <a:endParaRPr lang="en-JO" dirty="0"/>
          </a:p>
        </p:txBody>
      </p:sp>
      <p:graphicFrame>
        <p:nvGraphicFramePr>
          <p:cNvPr id="5" name="Content Placeholder 2">
            <a:extLst>
              <a:ext uri="{FF2B5EF4-FFF2-40B4-BE49-F238E27FC236}">
                <a16:creationId xmlns:a16="http://schemas.microsoft.com/office/drawing/2014/main" id="{BCF76397-5B97-6B19-1136-2591B637105A}"/>
              </a:ext>
            </a:extLst>
          </p:cNvPr>
          <p:cNvGraphicFramePr>
            <a:graphicFrameLocks noGrp="1"/>
          </p:cNvGraphicFramePr>
          <p:nvPr>
            <p:ph idx="1"/>
            <p:extLst>
              <p:ext uri="{D42A27DB-BD31-4B8C-83A1-F6EECF244321}">
                <p14:modId xmlns:p14="http://schemas.microsoft.com/office/powerpoint/2010/main" val="3354762670"/>
              </p:ext>
            </p:extLst>
          </p:nvPr>
        </p:nvGraphicFramePr>
        <p:xfrm>
          <a:off x="838200" y="1885949"/>
          <a:ext cx="10515600" cy="42910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26842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A194B-A320-E61D-2FF8-BD352464D0D9}"/>
              </a:ext>
            </a:extLst>
          </p:cNvPr>
          <p:cNvSpPr>
            <a:spLocks noGrp="1"/>
          </p:cNvSpPr>
          <p:nvPr>
            <p:ph type="title"/>
          </p:nvPr>
        </p:nvSpPr>
        <p:spPr/>
        <p:txBody>
          <a:bodyPr/>
          <a:lstStyle/>
          <a:p>
            <a:r>
              <a:rPr lang="en-US"/>
              <a:t>W</a:t>
            </a:r>
            <a:r>
              <a:rPr lang="en-JO"/>
              <a:t>hat are the disadvantages/consequences of having more PE classes per week?</a:t>
            </a:r>
            <a:endParaRPr lang="en-JO" dirty="0"/>
          </a:p>
        </p:txBody>
      </p:sp>
      <p:graphicFrame>
        <p:nvGraphicFramePr>
          <p:cNvPr id="5" name="Content Placeholder 2">
            <a:extLst>
              <a:ext uri="{FF2B5EF4-FFF2-40B4-BE49-F238E27FC236}">
                <a16:creationId xmlns:a16="http://schemas.microsoft.com/office/drawing/2014/main" id="{2FB1F171-9852-BE73-5FF6-49D36D602C52}"/>
              </a:ext>
            </a:extLst>
          </p:cNvPr>
          <p:cNvGraphicFramePr>
            <a:graphicFrameLocks noGrp="1"/>
          </p:cNvGraphicFramePr>
          <p:nvPr>
            <p:ph idx="1"/>
            <p:extLst>
              <p:ext uri="{D42A27DB-BD31-4B8C-83A1-F6EECF244321}">
                <p14:modId xmlns:p14="http://schemas.microsoft.com/office/powerpoint/2010/main" val="360600748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3102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2" name="Rectangle 1041">
            <a:extLst>
              <a:ext uri="{FF2B5EF4-FFF2-40B4-BE49-F238E27FC236}">
                <a16:creationId xmlns:a16="http://schemas.microsoft.com/office/drawing/2014/main" id="{4F7EBAE4-9945-4473-9E34-B2C66EA0F0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842F40CA-C06D-3061-9DD2-62CBA601B582}"/>
              </a:ext>
            </a:extLst>
          </p:cNvPr>
          <p:cNvSpPr>
            <a:spLocks noGrp="1"/>
          </p:cNvSpPr>
          <p:nvPr>
            <p:ph type="title"/>
          </p:nvPr>
        </p:nvSpPr>
        <p:spPr>
          <a:xfrm>
            <a:off x="838200" y="365125"/>
            <a:ext cx="5393361" cy="1325563"/>
          </a:xfrm>
        </p:spPr>
        <p:txBody>
          <a:bodyPr>
            <a:normAutofit/>
          </a:bodyPr>
          <a:lstStyle/>
          <a:p>
            <a:r>
              <a:rPr lang="en-US" dirty="0"/>
              <a:t>L</a:t>
            </a:r>
            <a:r>
              <a:rPr lang="en-JO" dirty="0"/>
              <a:t>ocation and finance </a:t>
            </a:r>
          </a:p>
        </p:txBody>
      </p:sp>
      <p:sp>
        <p:nvSpPr>
          <p:cNvPr id="3" name="Content Placeholder 2">
            <a:extLst>
              <a:ext uri="{FF2B5EF4-FFF2-40B4-BE49-F238E27FC236}">
                <a16:creationId xmlns:a16="http://schemas.microsoft.com/office/drawing/2014/main" id="{2BDCD1B2-75E3-F122-800A-A18EDAC21A51}"/>
              </a:ext>
            </a:extLst>
          </p:cNvPr>
          <p:cNvSpPr>
            <a:spLocks noGrp="1"/>
          </p:cNvSpPr>
          <p:nvPr>
            <p:ph idx="1"/>
          </p:nvPr>
        </p:nvSpPr>
        <p:spPr>
          <a:xfrm>
            <a:off x="838200" y="2310452"/>
            <a:ext cx="5393361" cy="4351338"/>
          </a:xfrm>
        </p:spPr>
        <p:txBody>
          <a:bodyPr>
            <a:normAutofit/>
          </a:bodyPr>
          <a:lstStyle/>
          <a:p>
            <a:r>
              <a:rPr lang="en-US" dirty="0"/>
              <a:t>L</a:t>
            </a:r>
            <a:r>
              <a:rPr lang="en-JO" dirty="0"/>
              <a:t>ocation: at school in the indoor court and/or the 6-12 playground.</a:t>
            </a:r>
          </a:p>
          <a:p>
            <a:r>
              <a:rPr lang="en-US" dirty="0"/>
              <a:t>F</a:t>
            </a:r>
            <a:r>
              <a:rPr lang="en-JO" dirty="0"/>
              <a:t>inance: this idea doesn’t require any extra finances.</a:t>
            </a:r>
          </a:p>
        </p:txBody>
      </p:sp>
      <p:pic>
        <p:nvPicPr>
          <p:cNvPr id="1028" name="Picture 4" descr="The Past, Present And Future Of Global Money Transfer">
            <a:extLst>
              <a:ext uri="{FF2B5EF4-FFF2-40B4-BE49-F238E27FC236}">
                <a16:creationId xmlns:a16="http://schemas.microsoft.com/office/drawing/2014/main" id="{724FC06E-1A5F-5C38-5199-7BCB50DD5BB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975" r="15274" b="-2"/>
          <a:stretch/>
        </p:blipFill>
        <p:spPr bwMode="auto">
          <a:xfrm>
            <a:off x="6374920" y="758514"/>
            <a:ext cx="5122238" cy="5122238"/>
          </a:xfrm>
          <a:custGeom>
            <a:avLst/>
            <a:gdLst/>
            <a:ahLst/>
            <a:cxnLst/>
            <a:rect l="l" t="t" r="r" b="b"/>
            <a:pathLst>
              <a:path w="2663168" h="2663168">
                <a:moveTo>
                  <a:pt x="1331584" y="0"/>
                </a:moveTo>
                <a:cubicBezTo>
                  <a:pt x="2066998" y="0"/>
                  <a:pt x="2663168" y="596170"/>
                  <a:pt x="2663168" y="1331584"/>
                </a:cubicBezTo>
                <a:cubicBezTo>
                  <a:pt x="2663168" y="2066998"/>
                  <a:pt x="2066998" y="2663168"/>
                  <a:pt x="1331584" y="2663168"/>
                </a:cubicBezTo>
                <a:cubicBezTo>
                  <a:pt x="596170" y="2663168"/>
                  <a:pt x="0" y="2066998"/>
                  <a:pt x="0" y="1331584"/>
                </a:cubicBezTo>
                <a:cubicBezTo>
                  <a:pt x="0" y="596170"/>
                  <a:pt x="596170" y="0"/>
                  <a:pt x="1331584" y="0"/>
                </a:cubicBezTo>
                <a:close/>
              </a:path>
            </a:pathLst>
          </a:custGeom>
          <a:noFill/>
          <a:extLst>
            <a:ext uri="{909E8E84-426E-40DD-AFC4-6F175D3DCCD1}">
              <a14:hiddenFill xmlns:a14="http://schemas.microsoft.com/office/drawing/2010/main">
                <a:solidFill>
                  <a:srgbClr val="FFFFFF"/>
                </a:solidFill>
              </a14:hiddenFill>
            </a:ext>
          </a:extLst>
        </p:spPr>
      </p:pic>
      <p:sp>
        <p:nvSpPr>
          <p:cNvPr id="1044" name="!!Arc">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189197" flipV="1">
            <a:off x="6261882" y="687822"/>
            <a:ext cx="5471147" cy="5471147"/>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046" name="!!Oval">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48561" y="921125"/>
            <a:ext cx="791021" cy="76956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44180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5BB8284-5879-F28E-1A98-0FF291B65F85}"/>
              </a:ext>
            </a:extLst>
          </p:cNvPr>
          <p:cNvSpPr>
            <a:spLocks noGrp="1"/>
          </p:cNvSpPr>
          <p:nvPr>
            <p:ph type="title"/>
          </p:nvPr>
        </p:nvSpPr>
        <p:spPr>
          <a:xfrm>
            <a:off x="686834" y="591344"/>
            <a:ext cx="3200400" cy="5585619"/>
          </a:xfrm>
        </p:spPr>
        <p:txBody>
          <a:bodyPr>
            <a:normAutofit/>
          </a:bodyPr>
          <a:lstStyle/>
          <a:p>
            <a:r>
              <a:rPr lang="en-US">
                <a:solidFill>
                  <a:srgbClr val="FFFFFF"/>
                </a:solidFill>
              </a:rPr>
              <a:t>S</a:t>
            </a:r>
            <a:r>
              <a:rPr lang="en-JO">
                <a:solidFill>
                  <a:srgbClr val="FFFFFF"/>
                </a:solidFill>
              </a:rPr>
              <a:t>urvey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45CDFC4-817F-09D1-1A6B-0C8C1A7B36F5}"/>
              </a:ext>
            </a:extLst>
          </p:cNvPr>
          <p:cNvSpPr>
            <a:spLocks noGrp="1"/>
          </p:cNvSpPr>
          <p:nvPr>
            <p:ph idx="1"/>
          </p:nvPr>
        </p:nvSpPr>
        <p:spPr>
          <a:xfrm>
            <a:off x="4447308" y="591344"/>
            <a:ext cx="6906491" cy="5585619"/>
          </a:xfrm>
        </p:spPr>
        <p:txBody>
          <a:bodyPr anchor="ctr">
            <a:normAutofit/>
          </a:bodyPr>
          <a:lstStyle/>
          <a:p>
            <a:r>
              <a:rPr lang="en-US" dirty="0"/>
              <a:t>https://</a:t>
            </a:r>
            <a:r>
              <a:rPr lang="en-US" dirty="0" err="1"/>
              <a:t>docs.google.com</a:t>
            </a:r>
            <a:r>
              <a:rPr lang="en-US" dirty="0"/>
              <a:t>/forms/d/e/1FAIpQLScmFvQiIrlD_AmnXNF8LOJem8mD_wZU51aQ0F6YVfbmeD8Iyg/</a:t>
            </a:r>
            <a:r>
              <a:rPr lang="en-US" dirty="0" err="1"/>
              <a:t>viewform?usp</a:t>
            </a:r>
            <a:r>
              <a:rPr lang="en-US" dirty="0"/>
              <a:t>=</a:t>
            </a:r>
            <a:r>
              <a:rPr lang="en-US" dirty="0" err="1"/>
              <a:t>sf_link</a:t>
            </a:r>
            <a:endParaRPr lang="en-JO" dirty="0"/>
          </a:p>
        </p:txBody>
      </p:sp>
    </p:spTree>
    <p:extLst>
      <p:ext uri="{BB962C8B-B14F-4D97-AF65-F5344CB8AC3E}">
        <p14:creationId xmlns:p14="http://schemas.microsoft.com/office/powerpoint/2010/main" val="1504356932"/>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334</Words>
  <Application>Microsoft Macintosh PowerPoint</Application>
  <PresentationFormat>Widescreen</PresentationFormat>
  <Paragraphs>22</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 2013 - 2022</vt:lpstr>
      <vt:lpstr>Extra PE classes for 8th grade</vt:lpstr>
      <vt:lpstr>intro</vt:lpstr>
      <vt:lpstr>Our topic </vt:lpstr>
      <vt:lpstr>What are the advantages/Causes of having more PE classes per week?</vt:lpstr>
      <vt:lpstr>What are the disadvantages/consequences of having more PE classes per week?</vt:lpstr>
      <vt:lpstr>Location and finance </vt:lpstr>
      <vt:lpstr>Survey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Extra pe classes for 8th grade</dc:title>
  <dc:creator>Rawan Atallah</dc:creator>
  <cp:lastModifiedBy>Rawan Atallah</cp:lastModifiedBy>
  <cp:revision>2</cp:revision>
  <dcterms:created xsi:type="dcterms:W3CDTF">2023-02-14T14:00:44Z</dcterms:created>
  <dcterms:modified xsi:type="dcterms:W3CDTF">2023-03-05T11:20:46Z</dcterms:modified>
</cp:coreProperties>
</file>