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9" r:id="rId4"/>
    <p:sldId id="258" r:id="rId5"/>
    <p:sldId id="261" r:id="rId6"/>
    <p:sldId id="260"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3/3/2023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3/3/2023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3/3/2023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3/3/2023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25188"/>
            <a:ext cx="8991600" cy="1645920"/>
          </a:xfrm>
        </p:spPr>
        <p:txBody>
          <a:bodyPr/>
          <a:lstStyle/>
          <a:p>
            <a:r>
              <a:rPr lang="en-US" dirty="0" smtClean="0"/>
              <a:t>The healthy life of sports</a:t>
            </a:r>
            <a:endParaRPr lang="en-US" dirty="0"/>
          </a:p>
        </p:txBody>
      </p:sp>
      <p:sp>
        <p:nvSpPr>
          <p:cNvPr id="3" name="Subtitle 2"/>
          <p:cNvSpPr>
            <a:spLocks noGrp="1"/>
          </p:cNvSpPr>
          <p:nvPr>
            <p:ph type="subTitle" idx="1"/>
          </p:nvPr>
        </p:nvSpPr>
        <p:spPr/>
        <p:txBody>
          <a:bodyPr/>
          <a:lstStyle/>
          <a:p>
            <a:r>
              <a:rPr lang="en-US" i="1" u="sng" dirty="0" smtClean="0">
                <a:latin typeface="Eras Demi ITC" panose="020B0805030504020804" pitchFamily="34" charset="0"/>
                <a:cs typeface="Arial" panose="020B0604020202020204" pitchFamily="34" charset="0"/>
              </a:rPr>
              <a:t>By Yasmeen &amp; selena 8c </a:t>
            </a:r>
            <a:endParaRPr lang="en-US" i="1" u="sng" dirty="0">
              <a:latin typeface="Eras Demi ITC" panose="020B0805030504020804" pitchFamily="34" charset="0"/>
              <a:cs typeface="Arial" panose="020B0604020202020204" pitchFamily="34" charset="0"/>
            </a:endParaRPr>
          </a:p>
        </p:txBody>
      </p:sp>
    </p:spTree>
    <p:extLst>
      <p:ext uri="{BB962C8B-B14F-4D97-AF65-F5344CB8AC3E}">
        <p14:creationId xmlns:p14="http://schemas.microsoft.com/office/powerpoint/2010/main" val="2939755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1337" y="979714"/>
            <a:ext cx="10515600" cy="4898572"/>
          </a:xfrm>
        </p:spPr>
        <p:txBody>
          <a:bodyPr>
            <a:normAutofit/>
          </a:bodyPr>
          <a:lstStyle/>
          <a:p>
            <a:pPr algn="l"/>
            <a:r>
              <a:rPr lang="en-US" sz="2800" dirty="0" smtClean="0"/>
              <a:t>We are hoping that the school would accept our idea, and we hope to encourage the students and school to help us raise the amount of money that we need to do this.</a:t>
            </a:r>
          </a:p>
          <a:p>
            <a:r>
              <a:rPr lang="en-US" sz="2800" dirty="0" smtClean="0"/>
              <a:t>And if our ideas got accepted by the school, we hope that the students will enjoy it</a:t>
            </a:r>
            <a:endParaRPr lang="en-US" sz="2800" dirty="0"/>
          </a:p>
        </p:txBody>
      </p:sp>
    </p:spTree>
    <p:extLst>
      <p:ext uri="{BB962C8B-B14F-4D97-AF65-F5344CB8AC3E}">
        <p14:creationId xmlns:p14="http://schemas.microsoft.com/office/powerpoint/2010/main" val="317679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198" y="139933"/>
            <a:ext cx="8991600" cy="1645920"/>
          </a:xfrm>
        </p:spPr>
        <p:txBody>
          <a:bodyPr/>
          <a:lstStyle/>
          <a:p>
            <a:r>
              <a:rPr lang="en-US" dirty="0" smtClean="0"/>
              <a:t>introduction</a:t>
            </a:r>
            <a:endParaRPr lang="en-US" dirty="0"/>
          </a:p>
        </p:txBody>
      </p:sp>
      <p:sp>
        <p:nvSpPr>
          <p:cNvPr id="3" name="Subtitle 2"/>
          <p:cNvSpPr>
            <a:spLocks noGrp="1"/>
          </p:cNvSpPr>
          <p:nvPr>
            <p:ph type="subTitle" idx="1"/>
          </p:nvPr>
        </p:nvSpPr>
        <p:spPr>
          <a:xfrm>
            <a:off x="1295343" y="1785853"/>
            <a:ext cx="9601309" cy="5379284"/>
          </a:xfrm>
        </p:spPr>
        <p:txBody>
          <a:bodyPr>
            <a:normAutofit/>
          </a:bodyPr>
          <a:lstStyle/>
          <a:p>
            <a:r>
              <a:rPr lang="en-US" sz="2800" dirty="0"/>
              <a:t>Have u ever wondered what type of sports could benefit your body more</a:t>
            </a:r>
            <a:r>
              <a:rPr lang="en-US" sz="2800" dirty="0" smtClean="0"/>
              <a:t>? What </a:t>
            </a:r>
            <a:r>
              <a:rPr lang="en-US" sz="2800" dirty="0"/>
              <a:t>we are trying to do right now is to introduce new  sports to the school that can benefit the students health and fitness, on the other hand for them to enjoy</a:t>
            </a:r>
            <a:r>
              <a:rPr lang="en-US" sz="2800" dirty="0" smtClean="0"/>
              <a:t>. We </a:t>
            </a:r>
            <a:r>
              <a:rPr lang="en-US" sz="2800" dirty="0"/>
              <a:t>did an interview and we asked many </a:t>
            </a:r>
            <a:r>
              <a:rPr lang="en-US" sz="2800" dirty="0" smtClean="0"/>
              <a:t>students and teachers </a:t>
            </a:r>
            <a:r>
              <a:rPr lang="en-US" sz="2800" dirty="0"/>
              <a:t>what sports they would prefer and what were the  causes of it and why. We got many answers that will help our </a:t>
            </a:r>
            <a:r>
              <a:rPr lang="en-US" sz="2800" dirty="0" smtClean="0"/>
              <a:t>argument, we got more than </a:t>
            </a:r>
            <a:r>
              <a:rPr lang="en-US" sz="2800" dirty="0" smtClean="0">
                <a:latin typeface="Arial Narrow" panose="020B0606020202030204" pitchFamily="34" charset="0"/>
              </a:rPr>
              <a:t>1 </a:t>
            </a:r>
            <a:r>
              <a:rPr lang="en-US" sz="2800" dirty="0" smtClean="0"/>
              <a:t>sport that were recommended by students but 2 of them were highly wanted which were swimming and tennis and they were tied up.</a:t>
            </a:r>
            <a:endParaRPr lang="en-US" sz="2800" dirty="0"/>
          </a:p>
        </p:txBody>
      </p:sp>
    </p:spTree>
    <p:extLst>
      <p:ext uri="{BB962C8B-B14F-4D97-AF65-F5344CB8AC3E}">
        <p14:creationId xmlns:p14="http://schemas.microsoft.com/office/powerpoint/2010/main" val="1727155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92184"/>
            <a:ext cx="8991600" cy="1645920"/>
          </a:xfrm>
        </p:spPr>
        <p:txBody>
          <a:bodyPr/>
          <a:lstStyle/>
          <a:p>
            <a:r>
              <a:rPr lang="en-US" dirty="0" smtClean="0"/>
              <a:t>causes</a:t>
            </a:r>
            <a:endParaRPr lang="en-US" dirty="0"/>
          </a:p>
        </p:txBody>
      </p:sp>
      <p:sp>
        <p:nvSpPr>
          <p:cNvPr id="3" name="Subtitle 2"/>
          <p:cNvSpPr>
            <a:spLocks noGrp="1"/>
          </p:cNvSpPr>
          <p:nvPr>
            <p:ph type="subTitle" idx="1"/>
          </p:nvPr>
        </p:nvSpPr>
        <p:spPr>
          <a:xfrm>
            <a:off x="1600200" y="1985554"/>
            <a:ext cx="8991600" cy="3606884"/>
          </a:xfrm>
        </p:spPr>
        <p:txBody>
          <a:bodyPr>
            <a:normAutofit/>
          </a:bodyPr>
          <a:lstStyle/>
          <a:p>
            <a:r>
              <a:rPr lang="en-US" sz="2800" dirty="0" smtClean="0"/>
              <a:t>there </a:t>
            </a:r>
            <a:r>
              <a:rPr lang="en-US" sz="2800" dirty="0"/>
              <a:t>is a lot of causes to add more </a:t>
            </a:r>
            <a:r>
              <a:rPr lang="en-US" sz="2800" dirty="0" smtClean="0"/>
              <a:t>sports in the school,  </a:t>
            </a:r>
            <a:r>
              <a:rPr lang="en-US" sz="2800" dirty="0"/>
              <a:t>firstly it is good for your health which is a necessary in your </a:t>
            </a:r>
            <a:r>
              <a:rPr lang="en-US" sz="2800" dirty="0" smtClean="0"/>
              <a:t>daily </a:t>
            </a:r>
            <a:r>
              <a:rPr lang="en-US" sz="2800" dirty="0"/>
              <a:t>life and not only </a:t>
            </a:r>
            <a:r>
              <a:rPr lang="en-US" sz="2800" dirty="0" smtClean="0"/>
              <a:t>that, </a:t>
            </a:r>
            <a:r>
              <a:rPr lang="en-US" sz="2800" dirty="0"/>
              <a:t>while doing this students will have a variety of options for students to pick </a:t>
            </a:r>
            <a:r>
              <a:rPr lang="en-US" sz="2800" dirty="0" smtClean="0"/>
              <a:t>from. So that </a:t>
            </a:r>
            <a:r>
              <a:rPr lang="en-US" sz="2800" dirty="0"/>
              <a:t>students will enjoy playing the sports of their </a:t>
            </a:r>
            <a:r>
              <a:rPr lang="en-US" sz="2800" dirty="0" smtClean="0"/>
              <a:t>choice that they actually prefer </a:t>
            </a:r>
            <a:r>
              <a:rPr lang="en-US" sz="2800" dirty="0"/>
              <a:t>and still get the exercise </a:t>
            </a:r>
            <a:r>
              <a:rPr lang="en-US" sz="2800" dirty="0" smtClean="0"/>
              <a:t>that they </a:t>
            </a:r>
            <a:r>
              <a:rPr lang="en-US" sz="2800" dirty="0"/>
              <a:t>need in their daily life</a:t>
            </a:r>
          </a:p>
        </p:txBody>
      </p:sp>
    </p:spTree>
    <p:extLst>
      <p:ext uri="{BB962C8B-B14F-4D97-AF65-F5344CB8AC3E}">
        <p14:creationId xmlns:p14="http://schemas.microsoft.com/office/powerpoint/2010/main" val="4099229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79121"/>
            <a:ext cx="8991600" cy="1645920"/>
          </a:xfrm>
        </p:spPr>
        <p:txBody>
          <a:bodyPr/>
          <a:lstStyle/>
          <a:p>
            <a:r>
              <a:rPr lang="en-US" dirty="0" smtClean="0"/>
              <a:t>Causes(points)</a:t>
            </a:r>
            <a:endParaRPr lang="en-US" dirty="0"/>
          </a:p>
        </p:txBody>
      </p:sp>
      <p:sp>
        <p:nvSpPr>
          <p:cNvPr id="3" name="Subtitle 2"/>
          <p:cNvSpPr>
            <a:spLocks noGrp="1"/>
          </p:cNvSpPr>
          <p:nvPr>
            <p:ph type="subTitle" idx="1"/>
          </p:nvPr>
        </p:nvSpPr>
        <p:spPr>
          <a:xfrm>
            <a:off x="1472837" y="1825041"/>
            <a:ext cx="9246326" cy="4915393"/>
          </a:xfrm>
        </p:spPr>
        <p:txBody>
          <a:bodyPr/>
          <a:lstStyle/>
          <a:p>
            <a:pPr marL="342900" indent="-342900" algn="l">
              <a:buClrTx/>
              <a:buFont typeface="Arial" panose="020B0604020202020204" pitchFamily="34" charset="0"/>
              <a:buChar char="•"/>
            </a:pPr>
            <a:r>
              <a:rPr lang="en-US" sz="2800" dirty="0" smtClean="0"/>
              <a:t>sports are healthy for your body</a:t>
            </a:r>
          </a:p>
          <a:p>
            <a:pPr marL="342900" indent="-342900" algn="l">
              <a:buClrTx/>
              <a:buFont typeface="Arial" panose="020B0604020202020204" pitchFamily="34" charset="0"/>
              <a:buChar char="•"/>
            </a:pPr>
            <a:r>
              <a:rPr lang="en-US" sz="2800" dirty="0" smtClean="0"/>
              <a:t>Helps you gain muscles</a:t>
            </a:r>
          </a:p>
          <a:p>
            <a:pPr marL="342900" indent="-342900" algn="l">
              <a:buClrTx/>
              <a:buFont typeface="Arial" panose="020B0604020202020204" pitchFamily="34" charset="0"/>
              <a:buChar char="•"/>
            </a:pPr>
            <a:r>
              <a:rPr lang="en-US" sz="2800" dirty="0" smtClean="0"/>
              <a:t>So your bones stay fatigue</a:t>
            </a:r>
          </a:p>
          <a:p>
            <a:pPr marL="342900" indent="-342900" algn="l">
              <a:buClrTx/>
              <a:buFont typeface="Arial" panose="020B0604020202020204" pitchFamily="34" charset="0"/>
              <a:buChar char="•"/>
            </a:pPr>
            <a:r>
              <a:rPr lang="en-US" sz="2800" dirty="0" smtClean="0"/>
              <a:t>To be more productive </a:t>
            </a:r>
          </a:p>
          <a:p>
            <a:pPr marL="342900" indent="-342900" algn="l">
              <a:buClrTx/>
              <a:buFont typeface="Arial" panose="020B0604020202020204" pitchFamily="34" charset="0"/>
              <a:buChar char="•"/>
            </a:pPr>
            <a:r>
              <a:rPr lang="en-US" sz="2800" dirty="0"/>
              <a:t> </a:t>
            </a:r>
            <a:r>
              <a:rPr lang="en-US" sz="2800" dirty="0" smtClean="0"/>
              <a:t>fit body </a:t>
            </a:r>
          </a:p>
          <a:p>
            <a:pPr marL="342900" indent="-342900" algn="l">
              <a:buClrTx/>
              <a:buFont typeface="Arial" panose="020B0604020202020204" pitchFamily="34" charset="0"/>
              <a:buChar char="•"/>
            </a:pPr>
            <a:r>
              <a:rPr lang="en-US" sz="2800" dirty="0" smtClean="0"/>
              <a:t>Reduces the risks of obesity</a:t>
            </a:r>
          </a:p>
          <a:p>
            <a:pPr marL="342900" indent="-342900" algn="l">
              <a:buClrTx/>
              <a:buFont typeface="Arial" panose="020B0604020202020204" pitchFamily="34" charset="0"/>
              <a:buChar char="•"/>
            </a:pPr>
            <a:r>
              <a:rPr lang="en-US" sz="2800" dirty="0" smtClean="0"/>
              <a:t>Decreases the risk of injuries</a:t>
            </a:r>
          </a:p>
          <a:p>
            <a:pPr marL="342900" indent="-342900" algn="l">
              <a:buClrTx/>
              <a:buFont typeface="Arial" panose="020B0604020202020204" pitchFamily="34" charset="0"/>
              <a:buChar char="•"/>
            </a:pPr>
            <a:r>
              <a:rPr lang="en-US" sz="2800" dirty="0" smtClean="0"/>
              <a:t>Better physical and mental health</a:t>
            </a:r>
          </a:p>
          <a:p>
            <a:pPr algn="l">
              <a:buClrTx/>
            </a:pPr>
            <a:endParaRPr lang="en-US" dirty="0"/>
          </a:p>
        </p:txBody>
      </p:sp>
    </p:spTree>
    <p:extLst>
      <p:ext uri="{BB962C8B-B14F-4D97-AF65-F5344CB8AC3E}">
        <p14:creationId xmlns:p14="http://schemas.microsoft.com/office/powerpoint/2010/main" val="4181886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44435"/>
            <a:ext cx="8991600" cy="1645920"/>
          </a:xfrm>
        </p:spPr>
        <p:txBody>
          <a:bodyPr/>
          <a:lstStyle/>
          <a:p>
            <a:r>
              <a:rPr lang="en-US" dirty="0"/>
              <a:t>consequences</a:t>
            </a:r>
          </a:p>
        </p:txBody>
      </p:sp>
      <p:sp>
        <p:nvSpPr>
          <p:cNvPr id="3" name="Subtitle 2"/>
          <p:cNvSpPr>
            <a:spLocks noGrp="1"/>
          </p:cNvSpPr>
          <p:nvPr>
            <p:ph type="subTitle" idx="1"/>
          </p:nvPr>
        </p:nvSpPr>
        <p:spPr>
          <a:xfrm>
            <a:off x="1600200" y="2011679"/>
            <a:ext cx="8991600" cy="4362995"/>
          </a:xfrm>
        </p:spPr>
        <p:txBody>
          <a:bodyPr>
            <a:normAutofit/>
          </a:bodyPr>
          <a:lstStyle/>
          <a:p>
            <a:pPr algn="l"/>
            <a:r>
              <a:rPr lang="en-US" sz="2800" dirty="0" smtClean="0"/>
              <a:t> Adding more Sports just like swimming and tennis in the school doesn’t only have benefits but also has consequences.</a:t>
            </a:r>
          </a:p>
          <a:p>
            <a:pPr marL="457200" indent="-457200" algn="l">
              <a:buClr>
                <a:schemeClr val="tx1"/>
              </a:buClr>
              <a:buFont typeface="Wingdings" panose="05000000000000000000" pitchFamily="2" charset="2"/>
              <a:buChar char="§"/>
            </a:pPr>
            <a:r>
              <a:rPr lang="en-US" sz="2800" dirty="0" smtClean="0"/>
              <a:t>Swimming illnesses : ear pain(infections), skin rashes, eye pain and cough </a:t>
            </a:r>
          </a:p>
          <a:p>
            <a:pPr marL="457200" indent="-457200" algn="l">
              <a:buClr>
                <a:schemeClr val="tx1"/>
              </a:buClr>
              <a:buFont typeface="Wingdings" panose="05000000000000000000" pitchFamily="2" charset="2"/>
              <a:buChar char="§"/>
            </a:pPr>
            <a:r>
              <a:rPr lang="en-US" sz="2800" dirty="0" smtClean="0"/>
              <a:t>Tennis: can cause major injuries like ankle injuries such as spraining your ankle and causing leg pain for a period of time</a:t>
            </a:r>
          </a:p>
          <a:p>
            <a:pPr marL="457200" indent="-457200" algn="l">
              <a:buClr>
                <a:schemeClr val="tx1"/>
              </a:buClr>
              <a:buFont typeface="Wingdings" panose="05000000000000000000" pitchFamily="2" charset="2"/>
              <a:buChar char="§"/>
            </a:pPr>
            <a:r>
              <a:rPr lang="en-US" sz="2800" dirty="0" smtClean="0"/>
              <a:t>Sports consequences also can have expenses, like the  expenses of equipment  </a:t>
            </a:r>
          </a:p>
          <a:p>
            <a:pPr algn="l"/>
            <a:endParaRPr lang="en-US" sz="2800" dirty="0"/>
          </a:p>
        </p:txBody>
      </p:sp>
    </p:spTree>
    <p:extLst>
      <p:ext uri="{BB962C8B-B14F-4D97-AF65-F5344CB8AC3E}">
        <p14:creationId xmlns:p14="http://schemas.microsoft.com/office/powerpoint/2010/main" val="3569584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92183"/>
            <a:ext cx="8991600" cy="1645920"/>
          </a:xfrm>
        </p:spPr>
        <p:txBody>
          <a:bodyPr/>
          <a:lstStyle/>
          <a:p>
            <a:r>
              <a:rPr lang="en-US" dirty="0" smtClean="0"/>
              <a:t>consequences(points)</a:t>
            </a:r>
            <a:endParaRPr lang="en-US" dirty="0"/>
          </a:p>
        </p:txBody>
      </p:sp>
      <p:sp>
        <p:nvSpPr>
          <p:cNvPr id="3" name="Subtitle 2"/>
          <p:cNvSpPr>
            <a:spLocks noGrp="1"/>
          </p:cNvSpPr>
          <p:nvPr>
            <p:ph type="subTitle" idx="1"/>
          </p:nvPr>
        </p:nvSpPr>
        <p:spPr>
          <a:xfrm>
            <a:off x="1600200" y="1838103"/>
            <a:ext cx="8991600" cy="4876205"/>
          </a:xfrm>
        </p:spPr>
        <p:txBody>
          <a:bodyPr>
            <a:normAutofit fontScale="92500" lnSpcReduction="20000"/>
          </a:bodyPr>
          <a:lstStyle/>
          <a:p>
            <a:pPr marL="342900" indent="-342900" algn="l">
              <a:buClr>
                <a:schemeClr val="tx1"/>
              </a:buClr>
              <a:buFont typeface="Wingdings" panose="05000000000000000000" pitchFamily="2" charset="2"/>
              <a:buChar char="§"/>
            </a:pPr>
            <a:r>
              <a:rPr lang="en-US" sz="3000" dirty="0" smtClean="0"/>
              <a:t>It may be hard to find a perfect area for the swimming pool to fit </a:t>
            </a:r>
          </a:p>
          <a:p>
            <a:pPr marL="342900" indent="-342900" algn="l">
              <a:buClr>
                <a:schemeClr val="tx1"/>
              </a:buClr>
              <a:buFont typeface="Wingdings" panose="05000000000000000000" pitchFamily="2" charset="2"/>
              <a:buChar char="§"/>
            </a:pPr>
            <a:r>
              <a:rPr lang="en-US" sz="3000" dirty="0" smtClean="0"/>
              <a:t>It may be hard for students to get used to and to learn the new sports that may be added to the school that they never tried</a:t>
            </a:r>
            <a:r>
              <a:rPr lang="en-US" sz="3000" dirty="0"/>
              <a:t> </a:t>
            </a:r>
            <a:endParaRPr lang="en-US" sz="3000" dirty="0" smtClean="0"/>
          </a:p>
          <a:p>
            <a:pPr marL="342900" indent="-342900" algn="l">
              <a:buClr>
                <a:schemeClr val="tx1"/>
              </a:buClr>
              <a:buFont typeface="Wingdings" panose="05000000000000000000" pitchFamily="2" charset="2"/>
              <a:buChar char="§"/>
            </a:pPr>
            <a:r>
              <a:rPr lang="en-US" sz="3000" dirty="0" smtClean="0"/>
              <a:t>Students might rather play in the swimming pool than taking swimming lessons to improve their skills</a:t>
            </a:r>
          </a:p>
          <a:p>
            <a:pPr marL="342900" indent="-342900" algn="l">
              <a:buClr>
                <a:schemeClr val="tx1"/>
              </a:buClr>
              <a:buFont typeface="Wingdings" panose="05000000000000000000" pitchFamily="2" charset="2"/>
              <a:buChar char="§"/>
            </a:pPr>
            <a:r>
              <a:rPr lang="en-US" sz="3000" dirty="0" smtClean="0"/>
              <a:t>Some students may get injured if they don’t have the physical strength for sports (in general)</a:t>
            </a:r>
          </a:p>
          <a:p>
            <a:pPr marL="342900" indent="-342900" algn="l">
              <a:buClr>
                <a:schemeClr val="tx1"/>
              </a:buClr>
              <a:buFont typeface="Wingdings" panose="05000000000000000000" pitchFamily="2" charset="2"/>
              <a:buChar char="§"/>
            </a:pPr>
            <a:r>
              <a:rPr lang="en-US" sz="3000" dirty="0" smtClean="0"/>
              <a:t> The equipment </a:t>
            </a:r>
            <a:r>
              <a:rPr lang="en-US" sz="3000" dirty="0"/>
              <a:t>involved in tennis can be </a:t>
            </a:r>
            <a:r>
              <a:rPr lang="en-US" sz="3000" dirty="0" smtClean="0"/>
              <a:t>expensive</a:t>
            </a:r>
          </a:p>
          <a:p>
            <a:pPr marL="342900" indent="-342900" algn="l">
              <a:buClr>
                <a:schemeClr val="tx1"/>
              </a:buClr>
              <a:buFont typeface="Wingdings" panose="05000000000000000000" pitchFamily="2" charset="2"/>
              <a:buChar char="§"/>
            </a:pPr>
            <a:r>
              <a:rPr lang="en-US" sz="3000" dirty="0" smtClean="0"/>
              <a:t>It may be hard for the students and the school to collect the right amount needed to make this idea</a:t>
            </a:r>
          </a:p>
          <a:p>
            <a:pPr marL="342900" indent="-342900" algn="l">
              <a:buClr>
                <a:schemeClr val="tx1"/>
              </a:buClr>
              <a:buFont typeface="Wingdings" panose="05000000000000000000" pitchFamily="2" charset="2"/>
              <a:buChar char="§"/>
            </a:pPr>
            <a:endParaRPr lang="en-US" dirty="0" smtClean="0"/>
          </a:p>
        </p:txBody>
      </p:sp>
    </p:spTree>
    <p:extLst>
      <p:ext uri="{BB962C8B-B14F-4D97-AF65-F5344CB8AC3E}">
        <p14:creationId xmlns:p14="http://schemas.microsoft.com/office/powerpoint/2010/main" val="798723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57499"/>
            <a:ext cx="8991600" cy="1645920"/>
          </a:xfrm>
        </p:spPr>
        <p:txBody>
          <a:bodyPr/>
          <a:lstStyle/>
          <a:p>
            <a:r>
              <a:rPr lang="en-US" dirty="0" smtClean="0"/>
              <a:t>How we are going to be </a:t>
            </a:r>
            <a:br>
              <a:rPr lang="en-US" dirty="0" smtClean="0"/>
            </a:br>
            <a:r>
              <a:rPr lang="en-US" dirty="0" smtClean="0"/>
              <a:t>collecting money??</a:t>
            </a:r>
            <a:endParaRPr lang="en-US" dirty="0"/>
          </a:p>
        </p:txBody>
      </p:sp>
      <p:sp>
        <p:nvSpPr>
          <p:cNvPr id="3" name="Subtitle 2"/>
          <p:cNvSpPr>
            <a:spLocks noGrp="1"/>
          </p:cNvSpPr>
          <p:nvPr>
            <p:ph type="subTitle" idx="1"/>
          </p:nvPr>
        </p:nvSpPr>
        <p:spPr>
          <a:xfrm>
            <a:off x="1600200" y="1998617"/>
            <a:ext cx="8991600" cy="4441372"/>
          </a:xfrm>
        </p:spPr>
        <p:txBody>
          <a:bodyPr>
            <a:normAutofit/>
          </a:bodyPr>
          <a:lstStyle/>
          <a:p>
            <a:pPr algn="l"/>
            <a:r>
              <a:rPr lang="en-US" sz="2800" dirty="0"/>
              <a:t>we are hoping that students </a:t>
            </a:r>
            <a:r>
              <a:rPr lang="en-US" sz="2800" dirty="0" smtClean="0"/>
              <a:t>will participate </a:t>
            </a:r>
            <a:r>
              <a:rPr lang="en-US" sz="2800" dirty="0"/>
              <a:t>and donate us some </a:t>
            </a:r>
            <a:r>
              <a:rPr lang="en-US" sz="2800" dirty="0" smtClean="0"/>
              <a:t>money, we can try collecting </a:t>
            </a:r>
            <a:r>
              <a:rPr lang="en-US" sz="2800" dirty="0"/>
              <a:t>money using bake sales and any donation the students are willing to donate to make this </a:t>
            </a:r>
            <a:r>
              <a:rPr lang="en-US" sz="2800" dirty="0" smtClean="0"/>
              <a:t>possible.</a:t>
            </a:r>
          </a:p>
          <a:p>
            <a:pPr algn="l"/>
            <a:r>
              <a:rPr lang="en-US" sz="2800" dirty="0" smtClean="0"/>
              <a:t>And if the money wasn’t enough we could do shows and let other schools attend and watch it, we could also ask the school for help by giving us money.</a:t>
            </a:r>
            <a:endParaRPr lang="en-US" sz="2800" dirty="0"/>
          </a:p>
        </p:txBody>
      </p:sp>
    </p:spTree>
    <p:extLst>
      <p:ext uri="{BB962C8B-B14F-4D97-AF65-F5344CB8AC3E}">
        <p14:creationId xmlns:p14="http://schemas.microsoft.com/office/powerpoint/2010/main" val="1789184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70561"/>
            <a:ext cx="8991600" cy="1645920"/>
          </a:xfrm>
        </p:spPr>
        <p:txBody>
          <a:bodyPr>
            <a:normAutofit fontScale="90000"/>
          </a:bodyPr>
          <a:lstStyle/>
          <a:p>
            <a:r>
              <a:rPr lang="en-US" dirty="0" smtClean="0"/>
              <a:t>Where are we going to build the swimming pool and tennis court?</a:t>
            </a:r>
            <a:endParaRPr lang="en-US" dirty="0"/>
          </a:p>
        </p:txBody>
      </p:sp>
      <p:sp>
        <p:nvSpPr>
          <p:cNvPr id="3" name="Subtitle 2"/>
          <p:cNvSpPr>
            <a:spLocks noGrp="1"/>
          </p:cNvSpPr>
          <p:nvPr>
            <p:ph type="subTitle" idx="1"/>
          </p:nvPr>
        </p:nvSpPr>
        <p:spPr>
          <a:xfrm>
            <a:off x="1600200" y="2037805"/>
            <a:ext cx="8991600" cy="4598125"/>
          </a:xfrm>
        </p:spPr>
        <p:txBody>
          <a:bodyPr>
            <a:normAutofit/>
          </a:bodyPr>
          <a:lstStyle/>
          <a:p>
            <a:pPr algn="l"/>
            <a:r>
              <a:rPr lang="en-US" sz="2800" dirty="0" smtClean="0"/>
              <a:t>Me and my friend found 2 areas that we thought were perfect do build a swimming pool and the tennis court</a:t>
            </a:r>
          </a:p>
          <a:p>
            <a:pPr marL="457200" indent="-457200" algn="l">
              <a:buClr>
                <a:schemeClr val="tx1"/>
              </a:buClr>
              <a:buFont typeface="Wingdings" panose="05000000000000000000" pitchFamily="2" charset="2"/>
              <a:buChar char="§"/>
            </a:pPr>
            <a:r>
              <a:rPr lang="en-US" sz="2800" dirty="0" smtClean="0"/>
              <a:t> swimming pool: we came up with a result that we could build the swimming pool in the drama room that  3-5</a:t>
            </a:r>
            <a:r>
              <a:rPr lang="en-US" sz="2800" baseline="30000" dirty="0" smtClean="0"/>
              <a:t>th</a:t>
            </a:r>
            <a:r>
              <a:rPr lang="en-US" sz="2800" dirty="0" smtClean="0"/>
              <a:t> graders use and they could start taking drama classes in the old salsa room.</a:t>
            </a:r>
          </a:p>
          <a:p>
            <a:pPr marL="457200" indent="-457200" algn="l">
              <a:buClr>
                <a:schemeClr val="tx1"/>
              </a:buClr>
              <a:buFont typeface="Wingdings" panose="05000000000000000000" pitchFamily="2" charset="2"/>
              <a:buChar char="§"/>
            </a:pPr>
            <a:r>
              <a:rPr lang="en-US" sz="2800" dirty="0" smtClean="0"/>
              <a:t>Tennis court:  in the 6-12</a:t>
            </a:r>
            <a:r>
              <a:rPr lang="en-US" sz="2800" baseline="30000" dirty="0" smtClean="0"/>
              <a:t>th</a:t>
            </a:r>
            <a:r>
              <a:rPr lang="en-US" sz="2800" dirty="0" smtClean="0"/>
              <a:t> graders school yard there is 2 volley ball court, we could replace the one that’s next to the football field and add the tennis court there.</a:t>
            </a:r>
            <a:endParaRPr lang="en-US" sz="2800" dirty="0"/>
          </a:p>
        </p:txBody>
      </p:sp>
    </p:spTree>
    <p:extLst>
      <p:ext uri="{BB962C8B-B14F-4D97-AF65-F5344CB8AC3E}">
        <p14:creationId xmlns:p14="http://schemas.microsoft.com/office/powerpoint/2010/main" val="3873926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96688"/>
            <a:ext cx="8991600" cy="1645920"/>
          </a:xfrm>
        </p:spPr>
        <p:txBody>
          <a:bodyPr>
            <a:normAutofit fontScale="90000"/>
          </a:bodyPr>
          <a:lstStyle/>
          <a:p>
            <a:r>
              <a:rPr lang="en-US" dirty="0" smtClean="0"/>
              <a:t>When are we going to build the swimming pool and the tennis court??</a:t>
            </a:r>
            <a:endParaRPr lang="en-US" dirty="0"/>
          </a:p>
        </p:txBody>
      </p:sp>
      <p:sp>
        <p:nvSpPr>
          <p:cNvPr id="3" name="Subtitle 2"/>
          <p:cNvSpPr>
            <a:spLocks noGrp="1"/>
          </p:cNvSpPr>
          <p:nvPr>
            <p:ph type="subTitle" idx="1"/>
          </p:nvPr>
        </p:nvSpPr>
        <p:spPr>
          <a:xfrm>
            <a:off x="1600200" y="2090057"/>
            <a:ext cx="8991600" cy="4349932"/>
          </a:xfrm>
        </p:spPr>
        <p:txBody>
          <a:bodyPr>
            <a:normAutofit/>
          </a:bodyPr>
          <a:lstStyle/>
          <a:p>
            <a:pPr marL="457200" indent="-457200" algn="l">
              <a:buClr>
                <a:schemeClr val="tx1"/>
              </a:buClr>
              <a:buFont typeface="Wingdings" panose="05000000000000000000" pitchFamily="2" charset="2"/>
              <a:buChar char="§"/>
            </a:pPr>
            <a:r>
              <a:rPr lang="en-US" sz="2800" dirty="0" smtClean="0"/>
              <a:t>Swimming pool: we found out that building a swimming pool takes an average between 8 and12 weeks </a:t>
            </a:r>
          </a:p>
          <a:p>
            <a:pPr marL="457200" indent="-457200" algn="l">
              <a:buClr>
                <a:schemeClr val="tx1"/>
              </a:buClr>
              <a:buFont typeface="Wingdings" panose="05000000000000000000" pitchFamily="2" charset="2"/>
              <a:buChar char="§"/>
            </a:pPr>
            <a:r>
              <a:rPr lang="en-US" sz="2800" dirty="0" smtClean="0"/>
              <a:t> Tennis court: we found out that a tennis court takes an average to 4-8 weeks, but it depends </a:t>
            </a:r>
            <a:r>
              <a:rPr lang="en-US" sz="2800" dirty="0"/>
              <a:t>on the base and surface </a:t>
            </a:r>
            <a:r>
              <a:rPr lang="en-US" sz="2800" dirty="0" smtClean="0"/>
              <a:t>finish.</a:t>
            </a:r>
          </a:p>
          <a:p>
            <a:pPr marL="457200" indent="-457200" algn="l">
              <a:buClr>
                <a:schemeClr val="tx1"/>
              </a:buClr>
              <a:buFont typeface="Wingdings" panose="05000000000000000000" pitchFamily="2" charset="2"/>
              <a:buChar char="§"/>
            </a:pPr>
            <a:r>
              <a:rPr lang="en-US" sz="2800" dirty="0" smtClean="0"/>
              <a:t>Since it takes this long to finish building, we could do it during the summer break.</a:t>
            </a:r>
          </a:p>
          <a:p>
            <a:pPr algn="l"/>
            <a:endParaRPr lang="en-US" sz="2800" dirty="0"/>
          </a:p>
        </p:txBody>
      </p:sp>
    </p:spTree>
    <p:extLst>
      <p:ext uri="{BB962C8B-B14F-4D97-AF65-F5344CB8AC3E}">
        <p14:creationId xmlns:p14="http://schemas.microsoft.com/office/powerpoint/2010/main" val="110504001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
  <TotalTime>186</TotalTime>
  <Words>728</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Narrow</vt:lpstr>
      <vt:lpstr>Eras Demi ITC</vt:lpstr>
      <vt:lpstr>Gill Sans MT</vt:lpstr>
      <vt:lpstr>Wingdings</vt:lpstr>
      <vt:lpstr>Parcel</vt:lpstr>
      <vt:lpstr>The healthy life of sports</vt:lpstr>
      <vt:lpstr>introduction</vt:lpstr>
      <vt:lpstr>causes</vt:lpstr>
      <vt:lpstr>Causes(points)</vt:lpstr>
      <vt:lpstr>consequences</vt:lpstr>
      <vt:lpstr>consequences(points)</vt:lpstr>
      <vt:lpstr>How we are going to be  collecting money??</vt:lpstr>
      <vt:lpstr>Where are we going to build the swimming pool and tennis court?</vt:lpstr>
      <vt:lpstr>When are we going to build the swimming pool and the tennis court??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healthy life of sports</dc:title>
  <dc:creator>user</dc:creator>
  <cp:lastModifiedBy>user</cp:lastModifiedBy>
  <cp:revision>17</cp:revision>
  <dcterms:created xsi:type="dcterms:W3CDTF">2023-03-02T08:51:08Z</dcterms:created>
  <dcterms:modified xsi:type="dcterms:W3CDTF">2023-03-03T15:17:08Z</dcterms:modified>
</cp:coreProperties>
</file>