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7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7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6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0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1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9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7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0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5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99"/>
            </a:gs>
            <a:gs pos="40000">
              <a:srgbClr val="FF9999"/>
            </a:gs>
            <a:gs pos="59000">
              <a:srgbClr val="FF9999"/>
            </a:gs>
            <a:gs pos="79000">
              <a:srgbClr val="FF9999"/>
            </a:gs>
            <a:gs pos="97000">
              <a:srgbClr val="FF99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0C043-BE58-46C3-9B09-802080C131C6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1DA2-0B76-4809-A41F-18DA638BA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2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&lt;strong&gt;Pagani&lt;/strong&gt; &lt;strong&gt;Zonda&lt;/strong&gt; &lt;strong&gt;Cinque&lt;/strong&gt; | Miguel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46900"/>
          </a:xfrm>
          <a:prstGeom prst="rect">
            <a:avLst/>
          </a:prstGeom>
          <a:gradFill>
            <a:gsLst>
              <a:gs pos="0">
                <a:srgbClr val="FF9999"/>
              </a:gs>
              <a:gs pos="40000">
                <a:srgbClr val="FF9999"/>
              </a:gs>
              <a:gs pos="59000">
                <a:srgbClr val="FF9999"/>
              </a:gs>
              <a:gs pos="79000">
                <a:srgbClr val="FF9999"/>
              </a:gs>
              <a:gs pos="97000">
                <a:srgbClr val="FF9999"/>
              </a:gs>
            </a:gsLst>
            <a:lin ang="5400000" scaled="1"/>
          </a:gradFill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495675" y="4335463"/>
            <a:ext cx="9144000" cy="1655762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Car Dealership</a:t>
            </a:r>
            <a:endParaRPr lang="en-US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-3495675" y="2189163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3K’s</a:t>
            </a:r>
            <a:endParaRPr lang="en-US" b="1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3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Business idea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To sell cars.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It’s a service.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Because vehicles are necessary in peoples life so they could be able to transport.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The business name is easy to pronounce and unique.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99"/>
            </a:gs>
            <a:gs pos="40000">
              <a:srgbClr val="FF9999"/>
            </a:gs>
            <a:gs pos="59000">
              <a:srgbClr val="FF9999"/>
            </a:gs>
            <a:gs pos="79000">
              <a:srgbClr val="FF9999"/>
            </a:gs>
            <a:gs pos="97000">
              <a:srgbClr val="FF99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Target market &amp; Demographics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Adults with license.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Hippo motor group.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Germany     Jordan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Cars can be deliver or bought at the dealership.</a:t>
            </a:r>
          </a:p>
          <a:p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symbolism - Best &lt;strong&gt;symbol&lt;/strong&gt; for store &lt;strong&gt;location&lt;/strong&gt;? - Graphic Design Stack Exchan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613" y="2761766"/>
            <a:ext cx="528637" cy="671996"/>
          </a:xfrm>
          <a:prstGeom prst="rect">
            <a:avLst/>
          </a:prstGeom>
        </p:spPr>
      </p:pic>
      <p:pic>
        <p:nvPicPr>
          <p:cNvPr id="5" name="Picture 4" descr="symbolism - Best &lt;strong&gt;symbol&lt;/strong&gt; for store &lt;strong&gt;location&lt;/strong&gt;? - Graphic Design Stack Exchan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390" y="2761767"/>
            <a:ext cx="528636" cy="67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3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Financial Information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Start a Gofundme and tell the people the reason until I have enough money.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How much I would charge would depend on which car.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Also depends. </a:t>
            </a:r>
            <a:endParaRPr lang="en-US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4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Bahnschrift</vt:lpstr>
      <vt:lpstr>Calibri</vt:lpstr>
      <vt:lpstr>Calibri Light</vt:lpstr>
      <vt:lpstr>Office Theme</vt:lpstr>
      <vt:lpstr>3K’s</vt:lpstr>
      <vt:lpstr>Business idea</vt:lpstr>
      <vt:lpstr>  Target market &amp; Demographics </vt:lpstr>
      <vt:lpstr>Financial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3K’s Dealership</dc:title>
  <dc:creator>C Y N X GC</dc:creator>
  <cp:lastModifiedBy>C Y N X GC</cp:lastModifiedBy>
  <cp:revision>4</cp:revision>
  <dcterms:created xsi:type="dcterms:W3CDTF">2023-03-05T09:52:03Z</dcterms:created>
  <dcterms:modified xsi:type="dcterms:W3CDTF">2023-03-05T10:27:44Z</dcterms:modified>
</cp:coreProperties>
</file>