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9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.AlAyoubi" initials="M" lastIdx="1" clrIdx="0">
    <p:extLst>
      <p:ext uri="{19B8F6BF-5375-455C-9EA6-DF929625EA0E}">
        <p15:presenceInfo xmlns:p15="http://schemas.microsoft.com/office/powerpoint/2012/main" userId="M.AlAyoub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943-BAEC-407C-9DB8-C8B85C638F1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9843-95F6-4DF5-8A6E-C34BC869B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697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943-BAEC-407C-9DB8-C8B85C638F1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9843-95F6-4DF5-8A6E-C34BC869B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685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943-BAEC-407C-9DB8-C8B85C638F1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9843-95F6-4DF5-8A6E-C34BC869B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076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943-BAEC-407C-9DB8-C8B85C638F1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9843-95F6-4DF5-8A6E-C34BC869BFB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3838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943-BAEC-407C-9DB8-C8B85C638F1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9843-95F6-4DF5-8A6E-C34BC869B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46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943-BAEC-407C-9DB8-C8B85C638F1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9843-95F6-4DF5-8A6E-C34BC869B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13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943-BAEC-407C-9DB8-C8B85C638F1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9843-95F6-4DF5-8A6E-C34BC869B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97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943-BAEC-407C-9DB8-C8B85C638F1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9843-95F6-4DF5-8A6E-C34BC869B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31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943-BAEC-407C-9DB8-C8B85C638F1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9843-95F6-4DF5-8A6E-C34BC869B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41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943-BAEC-407C-9DB8-C8B85C638F1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9843-95F6-4DF5-8A6E-C34BC869B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1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943-BAEC-407C-9DB8-C8B85C638F1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9843-95F6-4DF5-8A6E-C34BC869B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700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943-BAEC-407C-9DB8-C8B85C638F1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9843-95F6-4DF5-8A6E-C34BC869B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25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943-BAEC-407C-9DB8-C8B85C638F1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9843-95F6-4DF5-8A6E-C34BC869B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76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943-BAEC-407C-9DB8-C8B85C638F1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9843-95F6-4DF5-8A6E-C34BC869B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851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943-BAEC-407C-9DB8-C8B85C638F1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9843-95F6-4DF5-8A6E-C34BC869B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56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943-BAEC-407C-9DB8-C8B85C638F1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9843-95F6-4DF5-8A6E-C34BC869B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41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943-BAEC-407C-9DB8-C8B85C638F1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89843-95F6-4DF5-8A6E-C34BC869B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766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CF6B943-BAEC-407C-9DB8-C8B85C638F1E}" type="datetimeFigureOut">
              <a:rPr lang="en-US" smtClean="0"/>
              <a:t>3/3/2023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B589843-95F6-4DF5-8A6E-C34BC869B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43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4143" y="299811"/>
            <a:ext cx="10515600" cy="1325563"/>
          </a:xfrm>
        </p:spPr>
        <p:txBody>
          <a:bodyPr/>
          <a:lstStyle/>
          <a:p>
            <a:pPr algn="r" rtl="1"/>
            <a:r>
              <a:rPr lang="ar-JO" b="1" dirty="0" smtClean="0"/>
              <a:t>انواع التفكير: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83326" y="2367092"/>
            <a:ext cx="10794274" cy="4399468"/>
          </a:xfrm>
        </p:spPr>
        <p:txBody>
          <a:bodyPr>
            <a:normAutofit fontScale="62500" lnSpcReduction="20000"/>
          </a:bodyPr>
          <a:lstStyle/>
          <a:p>
            <a:pPr algn="r" rtl="1"/>
            <a:r>
              <a:rPr lang="ar-JO" sz="3500" dirty="0" smtClean="0"/>
              <a:t>يمكن تعرف ثلاثة أنواع من التفكير :</a:t>
            </a:r>
          </a:p>
          <a:p>
            <a:pPr algn="r" rtl="1"/>
            <a:r>
              <a:rPr lang="ar-JO" sz="3400" dirty="0" smtClean="0"/>
              <a:t>أ - التفكير المجرد: ويقصد به التفكير في الأشياء غير المحسوسة التي لا يمكن رويتها، أو سماعها، أو مشاهدتها، أو وزنها، ولذا فهو يدور حول المفاهيم المجردة، كالتفكير في اليوم الآخر، والجنة والنار.</a:t>
            </a:r>
          </a:p>
          <a:p>
            <a:pPr algn="r" rtl="1"/>
            <a:r>
              <a:rPr lang="ar-JO" sz="3400" dirty="0" smtClean="0"/>
              <a:t>ب- التفكير العلمي الموضوعي: يقصد به التفكير في الأشياء الموجودة في العالم المشاهد، وله ثلاث ركائز، هي:</a:t>
            </a:r>
          </a:p>
          <a:p>
            <a:pPr algn="r" rtl="1"/>
            <a:r>
              <a:rPr lang="ar-JO" sz="3400" dirty="0" smtClean="0"/>
              <a:t>الفهم: إدراك العلاقات بين الأجزاء والكل.</a:t>
            </a:r>
          </a:p>
          <a:p>
            <a:pPr algn="r" rtl="1"/>
            <a:r>
              <a:rPr lang="ar-JO" sz="3400" dirty="0" smtClean="0"/>
              <a:t>التنبؤ: الوصول إلى علاقات جديدة.</a:t>
            </a:r>
          </a:p>
          <a:p>
            <a:pPr algn="r" rtl="1"/>
            <a:r>
              <a:rPr lang="ar-JO" sz="3400" dirty="0" smtClean="0"/>
              <a:t>التحكم: القدرة على التحكم في الفروق المحيطة، لإحداث العلاقةالجديدة المراد تحقيقها</a:t>
            </a:r>
          </a:p>
          <a:p>
            <a:pPr marL="0" indent="0" algn="r" rtl="1">
              <a:buNone/>
            </a:pPr>
            <a:r>
              <a:rPr lang="ar-JO" sz="3400" dirty="0" smtClean="0"/>
              <a:t>ج - التفكير الذاتي: هو التفكير الذي يدور حول أشياء لا وجود لها، إلا في ذهنالشخص وخياله، وتتعلق بذاته شخصيا، سواء أكان التفكير إيجابيا أم سلبيا، وهي أشبه بأحلام اليقظة.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34943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dirty="0" smtClean="0"/>
              <a:t>مهارات التفكير الناقد: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645294" y="2214694"/>
            <a:ext cx="10363826" cy="3424107"/>
          </a:xfrm>
        </p:spPr>
        <p:txBody>
          <a:bodyPr/>
          <a:lstStyle/>
          <a:p>
            <a:pPr algn="r"/>
            <a:r>
              <a:rPr lang="ar-JO" dirty="0" smtClean="0"/>
              <a:t>أ</a:t>
            </a:r>
            <a:r>
              <a:rPr lang="ar-JO" sz="2400" dirty="0" smtClean="0"/>
              <a:t> - التمييز بين الحقائق التي يمكن إثباتها أو التحقق من صحتها والادعاءات غيرالصحيحة أو المزاعم الذاتية أو القيمية. </a:t>
            </a:r>
          </a:p>
          <a:p>
            <a:pPr algn="r"/>
            <a:r>
              <a:rPr lang="ar-JO" sz="2400" dirty="0" smtClean="0"/>
              <a:t>ب- تحديد مصداقية مصادر المعلومات و مراجعها.</a:t>
            </a:r>
          </a:p>
          <a:p>
            <a:pPr algn="r"/>
            <a:r>
              <a:rPr lang="ar-JO" sz="2400" dirty="0" smtClean="0"/>
              <a:t>جـ - التمييز بين الاستدلال والتبرير.</a:t>
            </a:r>
          </a:p>
          <a:p>
            <a:pPr algn="r"/>
            <a:r>
              <a:rPr lang="ar-JO" sz="2400" dirty="0" smtClean="0"/>
              <a:t>د - تعرف الادعاءات أو البراهين الغامضة.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2332" y="5525588"/>
            <a:ext cx="3004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400" b="1" dirty="0" smtClean="0">
                <a:solidFill>
                  <a:srgbClr val="FF0000"/>
                </a:solidFill>
              </a:rPr>
              <a:t>نسق (الأنقلاب),غير مفهوم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185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anded Edge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777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31</TotalTime>
  <Words>189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Tw Cen MT</vt:lpstr>
      <vt:lpstr>Droplet</vt:lpstr>
      <vt:lpstr>انواع التفكير:</vt:lpstr>
      <vt:lpstr>مهارات التفكير الناقد: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انواع التفكير:</dc:title>
  <dc:creator>M.AlAyoubi</dc:creator>
  <cp:lastModifiedBy>M.AlAyoubi</cp:lastModifiedBy>
  <cp:revision>3</cp:revision>
  <dcterms:created xsi:type="dcterms:W3CDTF">2023-03-03T20:39:14Z</dcterms:created>
  <dcterms:modified xsi:type="dcterms:W3CDTF">2023-03-03T21:10:32Z</dcterms:modified>
</cp:coreProperties>
</file>