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6" r:id="rId3"/>
    <p:sldId id="272" r:id="rId4"/>
    <p:sldId id="273" r:id="rId5"/>
    <p:sldId id="258" r:id="rId6"/>
    <p:sldId id="260" r:id="rId7"/>
    <p:sldId id="262" r:id="rId8"/>
    <p:sldId id="264" r:id="rId9"/>
    <p:sldId id="265" r:id="rId10"/>
    <p:sldId id="267" r:id="rId11"/>
    <p:sldId id="270" r:id="rId12"/>
    <p:sldId id="277" r:id="rId13"/>
    <p:sldId id="278" r:id="rId14"/>
    <p:sldId id="279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43F"/>
    <a:srgbClr val="02192D"/>
    <a:srgbClr val="6D8827"/>
    <a:srgbClr val="6E9730"/>
    <a:srgbClr val="638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4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6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2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4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5265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76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49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8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4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7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2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9B65C89-2B61-4FF7-BE66-DAE42D13C7A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703E70A-4D9B-4093-ADDC-CE5539AB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8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L69mzpg-mrFr-pEEk8qya1z7kJmssqguJAOZKR8EnFg/edit" TargetMode="External"/><Relationship Id="rId2" Type="http://schemas.openxmlformats.org/officeDocument/2006/relationships/hyperlink" Target="https://www.google.com/search?q=inside+football+field&amp;source=lnms&amp;tbm=isch&amp;sa=X&amp;ved=2ahUKEwix4by3x5_9AhW5RaQEHTxCCSQQ_AUoAXoECAEQAw&amp;biw=1366&amp;bih=612&amp;dpr=1&amp;safe=active&amp;ssui=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8"/>
            <a:ext cx="12203728" cy="6864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44434" y="128545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Access to sports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(inside football field 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48146" y="2471128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Made by saif fashho and Michael qsous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9675" y="2754880"/>
            <a:ext cx="32557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Audience : stage 1-12 ages 6-18</a:t>
            </a:r>
            <a:endParaRPr lang="en-US" sz="2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4998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are the disadvantages of an inside football field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07178"/>
            <a:ext cx="10363826" cy="47548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it will be very </a:t>
            </a:r>
            <a:r>
              <a:rPr lang="en-US" dirty="0" smtClean="0"/>
              <a:t>expensive</a:t>
            </a:r>
          </a:p>
          <a:p>
            <a:endParaRPr lang="en-US" dirty="0"/>
          </a:p>
          <a:p>
            <a:r>
              <a:rPr lang="en-US" dirty="0" smtClean="0"/>
              <a:t>Would </a:t>
            </a:r>
            <a:r>
              <a:rPr lang="en-US" dirty="0"/>
              <a:t>break </a:t>
            </a:r>
            <a:r>
              <a:rPr lang="en-US" dirty="0" smtClean="0"/>
              <a:t>a lot </a:t>
            </a:r>
            <a:r>
              <a:rPr lang="en-US" dirty="0"/>
              <a:t>of </a:t>
            </a:r>
            <a:r>
              <a:rPr lang="en-US" dirty="0" smtClean="0"/>
              <a:t>stuff</a:t>
            </a:r>
          </a:p>
          <a:p>
            <a:endParaRPr lang="en-US" dirty="0"/>
          </a:p>
          <a:p>
            <a:r>
              <a:rPr lang="en-US" dirty="0" smtClean="0"/>
              <a:t>Lack </a:t>
            </a:r>
            <a:r>
              <a:rPr lang="en-US" dirty="0"/>
              <a:t>of oxygen if you play in it for a long </a:t>
            </a:r>
            <a:r>
              <a:rPr lang="en-US" dirty="0" smtClean="0"/>
              <a:t>time</a:t>
            </a:r>
          </a:p>
          <a:p>
            <a:endParaRPr lang="en-US" dirty="0" smtClean="0"/>
          </a:p>
          <a:p>
            <a:r>
              <a:rPr lang="en-US" dirty="0"/>
              <a:t>Cost and time to make </a:t>
            </a:r>
            <a:r>
              <a:rPr lang="en-US" dirty="0" smtClean="0"/>
              <a:t>it</a:t>
            </a:r>
          </a:p>
          <a:p>
            <a:endParaRPr lang="en-US" dirty="0" smtClean="0"/>
          </a:p>
          <a:p>
            <a:r>
              <a:rPr lang="en-US" dirty="0" smtClean="0"/>
              <a:t>It will Limited space</a:t>
            </a:r>
          </a:p>
          <a:p>
            <a:endParaRPr lang="en-US" dirty="0" smtClean="0"/>
          </a:p>
          <a:p>
            <a:r>
              <a:rPr lang="en-US" dirty="0"/>
              <a:t>When the sun hits you it gives you vitamins. Inside there isn't a sun</a:t>
            </a:r>
          </a:p>
          <a:p>
            <a:endParaRPr lang="en-US" dirty="0" smtClean="0"/>
          </a:p>
          <a:p>
            <a:endParaRPr lang="en-US" dirty="0">
              <a:solidFill>
                <a:srgbClr val="92D050"/>
              </a:solidFill>
            </a:endParaRPr>
          </a:p>
          <a:p>
            <a:endParaRPr lang="en-US" dirty="0">
              <a:solidFill>
                <a:srgbClr val="92D050"/>
              </a:solidFill>
            </a:endParaRPr>
          </a:p>
          <a:p>
            <a:endParaRPr lang="en-US" dirty="0">
              <a:solidFill>
                <a:srgbClr val="92D05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4" y="1712596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43"/>
            <a:ext cx="12192000" cy="3879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" y="3879272"/>
            <a:ext cx="12192000" cy="2978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92" y="554641"/>
            <a:ext cx="1967344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8656" y="3059049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7" y="455634"/>
            <a:ext cx="4842573" cy="3168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534" y="559161"/>
            <a:ext cx="2121093" cy="1394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54263" y="1958595"/>
            <a:ext cx="2336247" cy="200644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32619" y="1051407"/>
            <a:ext cx="2336247" cy="200644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" y="4266233"/>
            <a:ext cx="4432628" cy="2398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628" y="4424217"/>
            <a:ext cx="2286827" cy="15660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3653" y="5732423"/>
            <a:ext cx="2616857" cy="86087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83544" y="4727917"/>
            <a:ext cx="4563423" cy="120678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0760" y="6058736"/>
            <a:ext cx="3061853" cy="86087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58924" y="6514808"/>
            <a:ext cx="983672" cy="21869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182" y="1447705"/>
            <a:ext cx="5139871" cy="45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2" y="0"/>
            <a:ext cx="4392517" cy="1596177"/>
          </a:xfrm>
        </p:spPr>
        <p:txBody>
          <a:bodyPr>
            <a:normAutofit/>
          </a:bodyPr>
          <a:lstStyle/>
          <a:p>
            <a:r>
              <a:rPr lang="en-US" sz="7000" dirty="0" smtClean="0"/>
              <a:t>Finance </a:t>
            </a:r>
            <a:endParaRPr lang="en-US" sz="7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6527" y="1114708"/>
            <a:ext cx="10363826" cy="5239052"/>
          </a:xfrm>
        </p:spPr>
        <p:txBody>
          <a:bodyPr/>
          <a:lstStyle/>
          <a:p>
            <a:r>
              <a:rPr lang="en-US" dirty="0" smtClean="0"/>
              <a:t>Fake grass = 1jd per meter </a:t>
            </a:r>
            <a:r>
              <a:rPr lang="en-US" dirty="0"/>
              <a:t>for the whole field we need </a:t>
            </a:r>
            <a:r>
              <a:rPr lang="en-US" dirty="0" smtClean="0"/>
              <a:t>100 by 50 meters = 500*100=5000*1= 5000jd plus taxes =5000+20=5020jds</a:t>
            </a:r>
          </a:p>
          <a:p>
            <a:r>
              <a:rPr lang="en-US" dirty="0" smtClean="0"/>
              <a:t>Paint=15jd per liter for the whole field we need  5liter =5*15=75jd plus taxes =75+15=90jd</a:t>
            </a:r>
          </a:p>
          <a:p>
            <a:r>
              <a:rPr lang="en-US" dirty="0" smtClean="0"/>
              <a:t>1 goal= 130jd </a:t>
            </a:r>
            <a:r>
              <a:rPr lang="en-US" dirty="0"/>
              <a:t>for the whole field we need </a:t>
            </a:r>
            <a:r>
              <a:rPr lang="en-US" dirty="0" smtClean="0"/>
              <a:t>2 goals =2*130=260jd plus taxes 260+25=285</a:t>
            </a:r>
          </a:p>
          <a:p>
            <a:r>
              <a:rPr lang="en-US" dirty="0" smtClean="0"/>
              <a:t>Cover= 1500jd </a:t>
            </a:r>
            <a:r>
              <a:rPr lang="en-US" dirty="0"/>
              <a:t>for the whole field we need </a:t>
            </a:r>
            <a:r>
              <a:rPr lang="en-US" dirty="0" smtClean="0"/>
              <a:t>1500jd plus taxes=1500+500=2000jd</a:t>
            </a:r>
          </a:p>
          <a:p>
            <a:pPr marL="0" indent="0">
              <a:buNone/>
            </a:pPr>
            <a:r>
              <a:rPr lang="en-US" dirty="0" smtClean="0"/>
              <a:t>Over all 5020+90+285+2000=7395jd </a:t>
            </a:r>
          </a:p>
          <a:p>
            <a:pPr marL="0" indent="0">
              <a:buNone/>
            </a:pPr>
            <a:endParaRPr lang="en-US" dirty="0" smtClean="0">
              <a:solidFill>
                <a:srgbClr val="92D050"/>
              </a:solidFill>
            </a:endParaRPr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5" y="4036289"/>
            <a:ext cx="5306291" cy="26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23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66" y="286008"/>
            <a:ext cx="10364451" cy="1596177"/>
          </a:xfrm>
        </p:spPr>
        <p:txBody>
          <a:bodyPr/>
          <a:lstStyle/>
          <a:p>
            <a:r>
              <a:rPr lang="en-US" dirty="0" smtClean="0"/>
              <a:t>How would the school repay it?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3872344"/>
            <a:ext cx="7277965" cy="31726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First the school can pay for it from our money that we pay annually </a:t>
            </a:r>
          </a:p>
          <a:p>
            <a:r>
              <a:rPr lang="en-US" dirty="0"/>
              <a:t>They can repay for it by making it for rent after school hours for example footballers can rent it for a specific hour and play in it. further more they can make tournaments in it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12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117710"/>
            <a:ext cx="10363826" cy="3424107"/>
          </a:xfrm>
        </p:spPr>
        <p:txBody>
          <a:bodyPr/>
          <a:lstStyle/>
          <a:p>
            <a:r>
              <a:rPr lang="en-US" dirty="0" smtClean="0"/>
              <a:t>Our school can put the stadium in the arena next to the basketball court</a:t>
            </a:r>
          </a:p>
          <a:p>
            <a:r>
              <a:rPr lang="en-US" dirty="0" smtClean="0"/>
              <a:t>THEY CAN Expand it by making the football field next to it using the cover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1" y="3269157"/>
            <a:ext cx="5915892" cy="33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24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www.google.com/search?q=inside+football+field&amp;source=lnms&amp;tbm=isch&amp;sa=X&amp;ved=2ahUKEwix4by3x5_9AhW5RaQEHTxCCSQQ_AUoAXoECAEQAw&amp;biw=1366&amp;bih=612&amp;dpr=1&amp;safe=active&amp;ssui=on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docs.google.com/forms/d/1L69mzpg-mrFr-pEEk8qya1z7kJmssqguJAOZKR8EnFg/edit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21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52962" y="2118898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i="1" dirty="0" smtClean="0"/>
              <a:t>Thank you for listening </a:t>
            </a:r>
            <a:endParaRPr lang="en-US" sz="7200" b="1" i="1" dirty="0"/>
          </a:p>
        </p:txBody>
      </p:sp>
    </p:spTree>
    <p:extLst>
      <p:ext uri="{BB962C8B-B14F-4D97-AF65-F5344CB8AC3E}">
        <p14:creationId xmlns:p14="http://schemas.microsoft.com/office/powerpoint/2010/main" val="3884792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2214694"/>
          </a:xfrm>
        </p:spPr>
        <p:txBody>
          <a:bodyPr>
            <a:noAutofit/>
          </a:bodyPr>
          <a:lstStyle/>
          <a:p>
            <a:r>
              <a:rPr lang="en-US" sz="7000" b="1" i="1" dirty="0" smtClean="0"/>
              <a:t>Can you be a footballer??</a:t>
            </a:r>
            <a:endParaRPr lang="en-US" sz="7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3445" y="1517339"/>
            <a:ext cx="1208178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/>
              <a:t>Did you ever dream to be a footballer??</a:t>
            </a:r>
            <a:endParaRPr lang="en-US" sz="2600" b="1" dirty="0" smtClean="0"/>
          </a:p>
          <a:p>
            <a:r>
              <a:rPr lang="en-US" sz="2600" b="1" dirty="0" smtClean="0"/>
              <a:t>Many </a:t>
            </a:r>
            <a:r>
              <a:rPr lang="en-US" sz="2600" b="1" dirty="0" smtClean="0"/>
              <a:t>youngsters want to be a footballer </a:t>
            </a:r>
            <a:r>
              <a:rPr lang="en-US" sz="2600" b="1" dirty="0" smtClean="0"/>
              <a:t>,but </a:t>
            </a:r>
            <a:r>
              <a:rPr lang="en-US" sz="2600" b="1" dirty="0" smtClean="0"/>
              <a:t>with the lack of football </a:t>
            </a:r>
            <a:r>
              <a:rPr lang="en-US" sz="2600" b="1" dirty="0" smtClean="0"/>
              <a:t>equipment in our school , </a:t>
            </a:r>
            <a:r>
              <a:rPr lang="en-US" sz="2600" b="1" dirty="0" smtClean="0"/>
              <a:t>many </a:t>
            </a:r>
            <a:r>
              <a:rPr lang="en-US" sz="2600" b="1" dirty="0"/>
              <a:t>dreams </a:t>
            </a:r>
            <a:r>
              <a:rPr lang="en-US" sz="2600" b="1" dirty="0" smtClean="0"/>
              <a:t>get shattered. </a:t>
            </a:r>
          </a:p>
          <a:p>
            <a:pPr marL="0" indent="0">
              <a:buNone/>
            </a:pPr>
            <a:r>
              <a:rPr lang="en-US" sz="2600" b="1" dirty="0"/>
              <a:t>Many students want an inside football field </a:t>
            </a:r>
          </a:p>
          <a:p>
            <a:pPr marL="0" indent="0">
              <a:buNone/>
            </a:pPr>
            <a:r>
              <a:rPr lang="en-US" sz="2600" b="1" dirty="0"/>
              <a:t>But would the school allow it ?</a:t>
            </a:r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8" y="4244090"/>
            <a:ext cx="3865108" cy="2570454"/>
          </a:xfrm>
          <a:prstGeom prst="rect">
            <a:avLst/>
          </a:prstGeom>
        </p:spPr>
      </p:pic>
      <p:pic>
        <p:nvPicPr>
          <p:cNvPr id="1026" name="Picture 2" descr="Messi's six-word response to the 2014 World Cup defeat finally revealed -  Football | Tribun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419" y="4079145"/>
            <a:ext cx="4514581" cy="26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fa World Cup 2022: Neymar ties Pele's record but loses again, casts doubt  on his Brazil future | South China Morning P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5" y="4244090"/>
            <a:ext cx="3193435" cy="24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37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an inside football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causes of making a inside pitch is that it </a:t>
            </a:r>
            <a:r>
              <a:rPr lang="en-US" dirty="0"/>
              <a:t>will make many students grateful, entertained and encouraged to play football because our  city lacks football equipments 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70" y="3166109"/>
            <a:ext cx="4922521" cy="36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22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effects of an inside football pitch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If our school will make an inside pitch our school may lack a lot of money, moreover it will limit our space and it will contain us and many other viruses which will make us get sick.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135" y="3135804"/>
            <a:ext cx="5138648" cy="34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1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713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3018"/>
            <a:ext cx="12192000" cy="31449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546" y="568037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546" y="4128655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158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893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820"/>
            <a:ext cx="12192000" cy="3090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0109" y="498915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0109" y="4142583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17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36160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24655" y="0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6" y="572502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484208"/>
            <a:ext cx="12192001" cy="33737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6256" y="3874414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3" y="2105858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7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1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6763"/>
            <a:ext cx="12192000" cy="3311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256" y="461665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656" y="4147203"/>
            <a:ext cx="196734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3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11" y="210033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are the benefits of an inside football field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( according to students answers)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37806"/>
            <a:ext cx="10363826" cy="44674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will </a:t>
            </a:r>
            <a:r>
              <a:rPr lang="en-US" dirty="0"/>
              <a:t>help us in our </a:t>
            </a:r>
            <a:r>
              <a:rPr lang="en-US" dirty="0" smtClean="0"/>
              <a:t>health</a:t>
            </a:r>
          </a:p>
          <a:p>
            <a:endParaRPr lang="en-US" dirty="0"/>
          </a:p>
          <a:p>
            <a:r>
              <a:rPr lang="en-US" dirty="0"/>
              <a:t>Hot </a:t>
            </a:r>
            <a:r>
              <a:rPr lang="en-US" dirty="0" smtClean="0"/>
              <a:t>weather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Less </a:t>
            </a:r>
            <a:r>
              <a:rPr lang="en-US" dirty="0"/>
              <a:t>problems and </a:t>
            </a:r>
            <a:r>
              <a:rPr lang="en-US" dirty="0" smtClean="0"/>
              <a:t>fights</a:t>
            </a:r>
          </a:p>
          <a:p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still play football and keep our exercise up even if its cold raining or snowing </a:t>
            </a:r>
            <a:r>
              <a:rPr lang="en-US" dirty="0" smtClean="0"/>
              <a:t>outside</a:t>
            </a:r>
          </a:p>
          <a:p>
            <a:endParaRPr lang="en-US" dirty="0" smtClean="0"/>
          </a:p>
          <a:p>
            <a:r>
              <a:rPr lang="en-US" dirty="0" smtClean="0"/>
              <a:t>Many repeated the reason of bad weather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812" y="1574614"/>
            <a:ext cx="4585150" cy="30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191</TotalTime>
  <Words>429</Words>
  <Application>Microsoft Office PowerPoint</Application>
  <PresentationFormat>Widescreen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Tw Cen MT</vt:lpstr>
      <vt:lpstr>Droplet</vt:lpstr>
      <vt:lpstr>Access to sports (inside football field )</vt:lpstr>
      <vt:lpstr>Can you be a footballer??</vt:lpstr>
      <vt:lpstr>Causes of an inside football field</vt:lpstr>
      <vt:lpstr>What are the effects of an inside football pitch ?</vt:lpstr>
      <vt:lpstr>PowerPoint Presentation</vt:lpstr>
      <vt:lpstr>PowerPoint Presentation</vt:lpstr>
      <vt:lpstr>PowerPoint Presentation</vt:lpstr>
      <vt:lpstr>PowerPoint Presentation</vt:lpstr>
      <vt:lpstr>what are the benefits of an inside football field? ( according to students answers) </vt:lpstr>
      <vt:lpstr>what are the disadvantages of an inside football field  </vt:lpstr>
      <vt:lpstr>PowerPoint Presentation</vt:lpstr>
      <vt:lpstr>Finance </vt:lpstr>
      <vt:lpstr>How would the school repay it? </vt:lpstr>
      <vt:lpstr>location</vt:lpstr>
      <vt:lpstr>citations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sport (inside football field )</dc:title>
  <dc:creator>USER</dc:creator>
  <cp:lastModifiedBy>USER</cp:lastModifiedBy>
  <cp:revision>26</cp:revision>
  <dcterms:created xsi:type="dcterms:W3CDTF">2023-02-13T05:35:05Z</dcterms:created>
  <dcterms:modified xsi:type="dcterms:W3CDTF">2023-02-27T05:39:37Z</dcterms:modified>
</cp:coreProperties>
</file>