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65" r:id="rId2"/>
  </p:sldMasterIdLst>
  <p:sldIdLst>
    <p:sldId id="258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748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3052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7717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724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486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916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9925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7731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378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0895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811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22148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47598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09631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066024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88988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34620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5496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52337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341517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0731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5823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39989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6314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84145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655621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467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849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227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373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4852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731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0768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86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8DC521-715C-4B14-A6D0-D9477FE214A2}" type="datetimeFigureOut">
              <a:rPr lang="fr-BE" smtClean="0"/>
              <a:t>04-03-23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C7A19D3-ECBF-4141-A872-F15591F3DFF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924686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  <p:sldLayoutId id="214748378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2" y="-67734"/>
            <a:ext cx="8534400" cy="1507067"/>
          </a:xfrm>
        </p:spPr>
        <p:txBody>
          <a:bodyPr/>
          <a:lstStyle/>
          <a:p>
            <a:pPr algn="ctr" rtl="1"/>
            <a:r>
              <a:rPr lang="ar-SA" dirty="0" smtClean="0"/>
              <a:t>أنواع التفكير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48" y="1338942"/>
            <a:ext cx="8534400" cy="3615267"/>
          </a:xfrm>
        </p:spPr>
        <p:txBody>
          <a:bodyPr>
            <a:normAutofit fontScale="85000" lnSpcReduction="10000"/>
          </a:bodyPr>
          <a:lstStyle/>
          <a:p>
            <a:pPr marL="0" indent="0" algn="r">
              <a:buNone/>
            </a:pPr>
            <a:r>
              <a:rPr lang="ar-SA" dirty="0" smtClean="0">
                <a:solidFill>
                  <a:srgbClr val="00B050"/>
                </a:solidFill>
              </a:rPr>
              <a:t>يمكن تعرف ثلاثة انواع من التفكير :</a:t>
            </a:r>
          </a:p>
          <a:p>
            <a:pPr marL="0" indent="0" algn="r">
              <a:buNone/>
            </a:pP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 أ- </a:t>
            </a:r>
            <a:r>
              <a:rPr lang="ar-SA" dirty="0" smtClean="0">
                <a:solidFill>
                  <a:srgbClr val="FF0000"/>
                </a:solidFill>
              </a:rPr>
              <a:t>التفكير المجرد </a:t>
            </a:r>
            <a:r>
              <a:rPr lang="ar-SA" dirty="0" smtClean="0"/>
              <a:t>: ويقصد به التفكير في الاشياء غير المحسوسة التي لا يمكن رؤيتها , او سماعها , او مشاهدتها , او وزنها , ولذا فهو يدور حول المفاهيم المجردة كالتفكير في اليوم الاخر و الجنة و النار. </a:t>
            </a:r>
          </a:p>
          <a:p>
            <a:pPr marL="0" indent="0" algn="r">
              <a:buNone/>
            </a:pP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ب-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التفكير العلمي الموضوعي </a:t>
            </a:r>
            <a:r>
              <a:rPr lang="ar-SA" dirty="0" smtClean="0"/>
              <a:t>: يقصد به التفكير في الاشياء الموجودة في العالم المشاهد , وله ثلاث ركائز, هي:</a:t>
            </a:r>
          </a:p>
          <a:p>
            <a:pPr marL="0" indent="0" algn="r">
              <a:buNone/>
            </a:pP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ar-SA" dirty="0" smtClean="0">
                <a:solidFill>
                  <a:schemeClr val="accent4"/>
                </a:solidFill>
              </a:rPr>
              <a:t>الفهم</a:t>
            </a:r>
            <a:r>
              <a:rPr lang="ar-SA" dirty="0" smtClean="0"/>
              <a:t> : ادراك العلاقات بين الاجزاء والكل.</a:t>
            </a:r>
          </a:p>
          <a:p>
            <a:pPr marL="0" indent="0" algn="r">
              <a:buNone/>
            </a:pP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ar-SA" dirty="0" smtClean="0">
                <a:solidFill>
                  <a:schemeClr val="accent4"/>
                </a:solidFill>
              </a:rPr>
              <a:t>التنبؤ</a:t>
            </a:r>
            <a:r>
              <a:rPr lang="ar-SA" dirty="0" smtClean="0"/>
              <a:t>: الوصول الى علاقات جديدة .</a:t>
            </a:r>
          </a:p>
          <a:p>
            <a:pPr marL="0" indent="0" algn="r">
              <a:buNone/>
            </a:pP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ar-SA" dirty="0" smtClean="0">
                <a:solidFill>
                  <a:schemeClr val="accent4"/>
                </a:solidFill>
              </a:rPr>
              <a:t>التحكم</a:t>
            </a:r>
            <a:r>
              <a:rPr lang="ar-SA" dirty="0" smtClean="0"/>
              <a:t> : القدرة على التحكم في الفروق المحيطة , لإحداث العلاقة الجديدة المراد تحقيقها .</a:t>
            </a:r>
          </a:p>
          <a:p>
            <a:pPr marL="0" indent="0" algn="r">
              <a:buNone/>
            </a:pP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ج-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التفكير الذاتي </a:t>
            </a:r>
            <a:r>
              <a:rPr lang="ar-SA" dirty="0" smtClean="0"/>
              <a:t>: هو التفكير الذي يدور حول أشياء لا وجود لها , إلا في ذهن الشخص و خياله , وتتعلق بذاته شخصيا , سواء أكان التفكير إيجابيا أم سلبيا , وهي أشبه باحلام اليقظة .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405100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/>
              <a:t>مهارات التفكير الناقد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0" lvl="4" indent="0" algn="r">
              <a:buNone/>
            </a:pP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</a:rPr>
              <a:t>أ-</a:t>
            </a:r>
            <a:r>
              <a:rPr lang="ar-SA" sz="2800" dirty="0" smtClean="0"/>
              <a:t>التمييز بين الحقائق التي يمكن إثباتها أو التحقق من صحتها ولادعاءات غير الصحيحة أو المزاعم الذاتية أو القيمية.</a:t>
            </a:r>
          </a:p>
          <a:p>
            <a:pPr marL="1828800" lvl="4" indent="0" algn="r">
              <a:buNone/>
            </a:pP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</a:rPr>
              <a:t>ب-</a:t>
            </a:r>
            <a:r>
              <a:rPr lang="ar-SA" sz="2800" dirty="0" smtClean="0"/>
              <a:t> تحديد مصداقية مصادر المعلومات و مراجعها .</a:t>
            </a:r>
          </a:p>
          <a:p>
            <a:pPr marL="1828800" lvl="4" indent="0" algn="r">
              <a:buNone/>
            </a:pP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</a:rPr>
              <a:t>ج- </a:t>
            </a:r>
            <a:r>
              <a:rPr lang="ar-S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التمييز بين الاستدلال و التبرير .</a:t>
            </a:r>
          </a:p>
          <a:p>
            <a:pPr marL="1828800" lvl="4" indent="0" algn="r">
              <a:buNone/>
            </a:pP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</a:rPr>
              <a:t>د-</a:t>
            </a:r>
            <a:r>
              <a:rPr lang="ar-SA" sz="2800" dirty="0" smtClean="0"/>
              <a:t> تعرف الادعاءات او البراهين الغامضة.</a:t>
            </a: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42522405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188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Century Gothic</vt:lpstr>
      <vt:lpstr>Tahoma</vt:lpstr>
      <vt:lpstr>Trebuchet MS</vt:lpstr>
      <vt:lpstr>Wingdings 3</vt:lpstr>
      <vt:lpstr>Facet</vt:lpstr>
      <vt:lpstr>Slice</vt:lpstr>
      <vt:lpstr>أنواع التفكير</vt:lpstr>
      <vt:lpstr>مهارات التفكير الناقد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التفكير</dc:title>
  <dc:creator>laptop 08</dc:creator>
  <cp:lastModifiedBy>laptop 08</cp:lastModifiedBy>
  <cp:revision>2</cp:revision>
  <dcterms:created xsi:type="dcterms:W3CDTF">2023-03-04T15:16:20Z</dcterms:created>
  <dcterms:modified xsi:type="dcterms:W3CDTF">2023-03-04T15:27:48Z</dcterms:modified>
</cp:coreProperties>
</file>