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1410E9-D246-4D22-B623-0CC771816F6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7BA01B1-D6E7-4705-8EE2-615054DFFF8E}">
      <dgm:prSet/>
      <dgm:spPr/>
      <dgm:t>
        <a:bodyPr/>
        <a:lstStyle/>
        <a:p>
          <a:r>
            <a:rPr lang="en-US"/>
            <a:t>Swimming is an excellent form of exercise. But like many activities, swimming in a pool has its downside.</a:t>
          </a:r>
        </a:p>
      </dgm:t>
    </dgm:pt>
    <dgm:pt modelId="{3CB0547F-BEA7-4895-BAEC-E5A90526100D}" type="parTrans" cxnId="{E213C6EE-DB36-42D6-91D7-DE518FED69B5}">
      <dgm:prSet/>
      <dgm:spPr/>
      <dgm:t>
        <a:bodyPr/>
        <a:lstStyle/>
        <a:p>
          <a:endParaRPr lang="en-US"/>
        </a:p>
      </dgm:t>
    </dgm:pt>
    <dgm:pt modelId="{694F6C8F-E15C-40DD-A414-6C80F80C7E97}" type="sibTrans" cxnId="{E213C6EE-DB36-42D6-91D7-DE518FED69B5}">
      <dgm:prSet/>
      <dgm:spPr/>
      <dgm:t>
        <a:bodyPr/>
        <a:lstStyle/>
        <a:p>
          <a:endParaRPr lang="en-US"/>
        </a:p>
      </dgm:t>
    </dgm:pt>
    <dgm:pt modelId="{C3C88799-F3CE-4507-8001-FBB80089F99B}">
      <dgm:prSet/>
      <dgm:spPr/>
      <dgm:t>
        <a:bodyPr/>
        <a:lstStyle/>
        <a:p>
          <a:r>
            <a:rPr lang="en-US"/>
            <a:t>Swimming in chlorinated pools, particularly indoor pools, might put kids at higher risk for developing respiratory illnesses, including asthma and hay fever.</a:t>
          </a:r>
        </a:p>
      </dgm:t>
    </dgm:pt>
    <dgm:pt modelId="{CFB9323D-3F24-4D0E-9F52-B210D45A8C71}" type="parTrans" cxnId="{333FE4C6-7E66-486F-AB3D-5CBA7912A86C}">
      <dgm:prSet/>
      <dgm:spPr/>
      <dgm:t>
        <a:bodyPr/>
        <a:lstStyle/>
        <a:p>
          <a:endParaRPr lang="en-US"/>
        </a:p>
      </dgm:t>
    </dgm:pt>
    <dgm:pt modelId="{D89EA9EE-135E-44E2-974A-2F8222719B33}" type="sibTrans" cxnId="{333FE4C6-7E66-486F-AB3D-5CBA7912A86C}">
      <dgm:prSet/>
      <dgm:spPr/>
      <dgm:t>
        <a:bodyPr/>
        <a:lstStyle/>
        <a:p>
          <a:endParaRPr lang="en-US"/>
        </a:p>
      </dgm:t>
    </dgm:pt>
    <dgm:pt modelId="{571D3866-7498-4A43-B7D5-EC0E7FEBF70F}">
      <dgm:prSet/>
      <dgm:spPr/>
      <dgm:t>
        <a:bodyPr/>
        <a:lstStyle/>
        <a:p>
          <a:r>
            <a:rPr lang="en-US"/>
            <a:t>In addition, there is evidence that disinfectant by-products–formed when chlorinated water is mixed with microorganisms, human body fluids, cosmetics, and sunscreen–can damage your DNA and increase your risk of cancer.</a:t>
          </a:r>
        </a:p>
      </dgm:t>
    </dgm:pt>
    <dgm:pt modelId="{73009F42-4F62-48FA-A931-7D5AB45A3741}" type="parTrans" cxnId="{6E7AECAC-1752-49AE-9D01-246FBEFAC12F}">
      <dgm:prSet/>
      <dgm:spPr/>
      <dgm:t>
        <a:bodyPr/>
        <a:lstStyle/>
        <a:p>
          <a:endParaRPr lang="en-US"/>
        </a:p>
      </dgm:t>
    </dgm:pt>
    <dgm:pt modelId="{042B6124-EBEE-44C8-9271-36F8B8A948AD}" type="sibTrans" cxnId="{6E7AECAC-1752-49AE-9D01-246FBEFAC12F}">
      <dgm:prSet/>
      <dgm:spPr/>
      <dgm:t>
        <a:bodyPr/>
        <a:lstStyle/>
        <a:p>
          <a:endParaRPr lang="en-US"/>
        </a:p>
      </dgm:t>
    </dgm:pt>
    <dgm:pt modelId="{73A6AF6C-E3BD-4963-879E-69F2B05EA16C}" type="pres">
      <dgm:prSet presAssocID="{301410E9-D246-4D22-B623-0CC771816F68}" presName="linear" presStyleCnt="0">
        <dgm:presLayoutVars>
          <dgm:animLvl val="lvl"/>
          <dgm:resizeHandles val="exact"/>
        </dgm:presLayoutVars>
      </dgm:prSet>
      <dgm:spPr/>
    </dgm:pt>
    <dgm:pt modelId="{8F00B6D3-9F5F-4968-A335-2E23A4816F08}" type="pres">
      <dgm:prSet presAssocID="{37BA01B1-D6E7-4705-8EE2-615054DFFF8E}" presName="parentText" presStyleLbl="node1" presStyleIdx="0" presStyleCnt="3">
        <dgm:presLayoutVars>
          <dgm:chMax val="0"/>
          <dgm:bulletEnabled val="1"/>
        </dgm:presLayoutVars>
      </dgm:prSet>
      <dgm:spPr/>
    </dgm:pt>
    <dgm:pt modelId="{D40E6CCF-282F-4465-9902-EDB9ABDD8F00}" type="pres">
      <dgm:prSet presAssocID="{694F6C8F-E15C-40DD-A414-6C80F80C7E97}" presName="spacer" presStyleCnt="0"/>
      <dgm:spPr/>
    </dgm:pt>
    <dgm:pt modelId="{B82CAD15-FB8D-4554-A84B-D5CE58252365}" type="pres">
      <dgm:prSet presAssocID="{C3C88799-F3CE-4507-8001-FBB80089F99B}" presName="parentText" presStyleLbl="node1" presStyleIdx="1" presStyleCnt="3">
        <dgm:presLayoutVars>
          <dgm:chMax val="0"/>
          <dgm:bulletEnabled val="1"/>
        </dgm:presLayoutVars>
      </dgm:prSet>
      <dgm:spPr/>
    </dgm:pt>
    <dgm:pt modelId="{DAA9B421-C145-4DF3-A43D-CC7D257B6302}" type="pres">
      <dgm:prSet presAssocID="{D89EA9EE-135E-44E2-974A-2F8222719B33}" presName="spacer" presStyleCnt="0"/>
      <dgm:spPr/>
    </dgm:pt>
    <dgm:pt modelId="{808F876C-E12E-4A25-AABD-7B93108C98B9}" type="pres">
      <dgm:prSet presAssocID="{571D3866-7498-4A43-B7D5-EC0E7FEBF70F}" presName="parentText" presStyleLbl="node1" presStyleIdx="2" presStyleCnt="3">
        <dgm:presLayoutVars>
          <dgm:chMax val="0"/>
          <dgm:bulletEnabled val="1"/>
        </dgm:presLayoutVars>
      </dgm:prSet>
      <dgm:spPr/>
    </dgm:pt>
  </dgm:ptLst>
  <dgm:cxnLst>
    <dgm:cxn modelId="{958DC266-5E8E-4773-BB5A-1BC986F3B466}" type="presOf" srcId="{571D3866-7498-4A43-B7D5-EC0E7FEBF70F}" destId="{808F876C-E12E-4A25-AABD-7B93108C98B9}" srcOrd="0" destOrd="0" presId="urn:microsoft.com/office/officeart/2005/8/layout/vList2"/>
    <dgm:cxn modelId="{5E7BBA67-0446-4C19-AE24-86F2FCC90C0E}" type="presOf" srcId="{301410E9-D246-4D22-B623-0CC771816F68}" destId="{73A6AF6C-E3BD-4963-879E-69F2B05EA16C}" srcOrd="0" destOrd="0" presId="urn:microsoft.com/office/officeart/2005/8/layout/vList2"/>
    <dgm:cxn modelId="{6596868A-596C-4DC6-AD2A-319094034DD6}" type="presOf" srcId="{37BA01B1-D6E7-4705-8EE2-615054DFFF8E}" destId="{8F00B6D3-9F5F-4968-A335-2E23A4816F08}" srcOrd="0" destOrd="0" presId="urn:microsoft.com/office/officeart/2005/8/layout/vList2"/>
    <dgm:cxn modelId="{6E7AECAC-1752-49AE-9D01-246FBEFAC12F}" srcId="{301410E9-D246-4D22-B623-0CC771816F68}" destId="{571D3866-7498-4A43-B7D5-EC0E7FEBF70F}" srcOrd="2" destOrd="0" parTransId="{73009F42-4F62-48FA-A931-7D5AB45A3741}" sibTransId="{042B6124-EBEE-44C8-9271-36F8B8A948AD}"/>
    <dgm:cxn modelId="{885111C2-4942-4455-A38B-C29BCCF53A50}" type="presOf" srcId="{C3C88799-F3CE-4507-8001-FBB80089F99B}" destId="{B82CAD15-FB8D-4554-A84B-D5CE58252365}" srcOrd="0" destOrd="0" presId="urn:microsoft.com/office/officeart/2005/8/layout/vList2"/>
    <dgm:cxn modelId="{333FE4C6-7E66-486F-AB3D-5CBA7912A86C}" srcId="{301410E9-D246-4D22-B623-0CC771816F68}" destId="{C3C88799-F3CE-4507-8001-FBB80089F99B}" srcOrd="1" destOrd="0" parTransId="{CFB9323D-3F24-4D0E-9F52-B210D45A8C71}" sibTransId="{D89EA9EE-135E-44E2-974A-2F8222719B33}"/>
    <dgm:cxn modelId="{E213C6EE-DB36-42D6-91D7-DE518FED69B5}" srcId="{301410E9-D246-4D22-B623-0CC771816F68}" destId="{37BA01B1-D6E7-4705-8EE2-615054DFFF8E}" srcOrd="0" destOrd="0" parTransId="{3CB0547F-BEA7-4895-BAEC-E5A90526100D}" sibTransId="{694F6C8F-E15C-40DD-A414-6C80F80C7E97}"/>
    <dgm:cxn modelId="{CDB66902-ADBC-4312-8505-AA12C9AB58FC}" type="presParOf" srcId="{73A6AF6C-E3BD-4963-879E-69F2B05EA16C}" destId="{8F00B6D3-9F5F-4968-A335-2E23A4816F08}" srcOrd="0" destOrd="0" presId="urn:microsoft.com/office/officeart/2005/8/layout/vList2"/>
    <dgm:cxn modelId="{CDC53480-2854-4368-97A3-03FCEE64F423}" type="presParOf" srcId="{73A6AF6C-E3BD-4963-879E-69F2B05EA16C}" destId="{D40E6CCF-282F-4465-9902-EDB9ABDD8F00}" srcOrd="1" destOrd="0" presId="urn:microsoft.com/office/officeart/2005/8/layout/vList2"/>
    <dgm:cxn modelId="{33F49FD9-9AE4-44E7-A464-4E222FD31331}" type="presParOf" srcId="{73A6AF6C-E3BD-4963-879E-69F2B05EA16C}" destId="{B82CAD15-FB8D-4554-A84B-D5CE58252365}" srcOrd="2" destOrd="0" presId="urn:microsoft.com/office/officeart/2005/8/layout/vList2"/>
    <dgm:cxn modelId="{3973B52D-21B2-4AB5-A3DB-FE2C4D7886BF}" type="presParOf" srcId="{73A6AF6C-E3BD-4963-879E-69F2B05EA16C}" destId="{DAA9B421-C145-4DF3-A43D-CC7D257B6302}" srcOrd="3" destOrd="0" presId="urn:microsoft.com/office/officeart/2005/8/layout/vList2"/>
    <dgm:cxn modelId="{7311F28B-D2E8-4C07-87F5-E7CD391A657B}" type="presParOf" srcId="{73A6AF6C-E3BD-4963-879E-69F2B05EA16C}" destId="{808F876C-E12E-4A25-AABD-7B93108C98B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D1AFA7-CBFB-4BCE-B6AC-6DE30DA49C04}"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68C1FFD3-8C09-42E1-84E5-C51270E3AA41}">
      <dgm:prSet/>
      <dgm:spPr/>
      <dgm:t>
        <a:bodyPr/>
        <a:lstStyle/>
        <a:p>
          <a:pPr>
            <a:lnSpc>
              <a:spcPct val="100000"/>
            </a:lnSpc>
          </a:pPr>
          <a:r>
            <a:rPr lang="en-US" dirty="0"/>
            <a:t>We can organize a sports event where students can pay to participate in, in addition to selling food and drinks to raise more money.</a:t>
          </a:r>
        </a:p>
      </dgm:t>
    </dgm:pt>
    <dgm:pt modelId="{91A94EC9-F414-403B-9F2F-51888DB10432}" type="parTrans" cxnId="{91537DE0-8F7D-4DFE-984A-71B28FAFD6A4}">
      <dgm:prSet/>
      <dgm:spPr/>
      <dgm:t>
        <a:bodyPr/>
        <a:lstStyle/>
        <a:p>
          <a:endParaRPr lang="en-US"/>
        </a:p>
      </dgm:t>
    </dgm:pt>
    <dgm:pt modelId="{A578F573-ABCF-4042-820F-FD3AF4145A42}" type="sibTrans" cxnId="{91537DE0-8F7D-4DFE-984A-71B28FAFD6A4}">
      <dgm:prSet/>
      <dgm:spPr/>
      <dgm:t>
        <a:bodyPr/>
        <a:lstStyle/>
        <a:p>
          <a:pPr>
            <a:lnSpc>
              <a:spcPct val="100000"/>
            </a:lnSpc>
          </a:pPr>
          <a:endParaRPr lang="en-US"/>
        </a:p>
      </dgm:t>
    </dgm:pt>
    <dgm:pt modelId="{0703D5F5-1983-4BD3-BC3A-56110AD63421}">
      <dgm:prSet/>
      <dgm:spPr/>
      <dgm:t>
        <a:bodyPr/>
        <a:lstStyle/>
        <a:p>
          <a:pPr>
            <a:lnSpc>
              <a:spcPct val="100000"/>
            </a:lnSpc>
          </a:pPr>
          <a:r>
            <a:rPr lang="en-US"/>
            <a:t>The school should be able to cover the cost of the swimming pool in less than 1 year.</a:t>
          </a:r>
        </a:p>
      </dgm:t>
    </dgm:pt>
    <dgm:pt modelId="{2C75613E-3E4A-4086-AC08-B08BBF175E72}" type="parTrans" cxnId="{E4C25B99-E4BF-4169-8B0F-65A5DF1177D7}">
      <dgm:prSet/>
      <dgm:spPr/>
      <dgm:t>
        <a:bodyPr/>
        <a:lstStyle/>
        <a:p>
          <a:endParaRPr lang="en-US"/>
        </a:p>
      </dgm:t>
    </dgm:pt>
    <dgm:pt modelId="{E0C91ABC-61CD-4910-A32A-D5EE1594148B}" type="sibTrans" cxnId="{E4C25B99-E4BF-4169-8B0F-65A5DF1177D7}">
      <dgm:prSet/>
      <dgm:spPr/>
      <dgm:t>
        <a:bodyPr/>
        <a:lstStyle/>
        <a:p>
          <a:pPr>
            <a:lnSpc>
              <a:spcPct val="100000"/>
            </a:lnSpc>
          </a:pPr>
          <a:endParaRPr lang="en-US"/>
        </a:p>
      </dgm:t>
    </dgm:pt>
    <dgm:pt modelId="{49DE5E20-42F3-4A88-9AB1-A8F5E2B88AE5}">
      <dgm:prSet/>
      <dgm:spPr/>
      <dgm:t>
        <a:bodyPr/>
        <a:lstStyle/>
        <a:p>
          <a:pPr>
            <a:lnSpc>
              <a:spcPct val="100000"/>
            </a:lnSpc>
          </a:pPr>
          <a:r>
            <a:rPr lang="en-US" dirty="0"/>
            <a:t>Approximately, the pool will cost around $40,000-$70,000.</a:t>
          </a:r>
        </a:p>
      </dgm:t>
    </dgm:pt>
    <dgm:pt modelId="{6AFF9590-9B74-40E6-A5D5-0EB8D697ED87}" type="parTrans" cxnId="{E9651AC2-3B0B-4AFC-B7EB-4080FC4E1920}">
      <dgm:prSet/>
      <dgm:spPr/>
      <dgm:t>
        <a:bodyPr/>
        <a:lstStyle/>
        <a:p>
          <a:endParaRPr lang="en-US"/>
        </a:p>
      </dgm:t>
    </dgm:pt>
    <dgm:pt modelId="{0D59DACE-EF9E-490C-963A-D78F31A2D06C}" type="sibTrans" cxnId="{E9651AC2-3B0B-4AFC-B7EB-4080FC4E1920}">
      <dgm:prSet/>
      <dgm:spPr/>
      <dgm:t>
        <a:bodyPr/>
        <a:lstStyle/>
        <a:p>
          <a:pPr>
            <a:lnSpc>
              <a:spcPct val="100000"/>
            </a:lnSpc>
          </a:pPr>
          <a:endParaRPr lang="en-US"/>
        </a:p>
      </dgm:t>
    </dgm:pt>
    <dgm:pt modelId="{DC0A12BF-728D-4435-A86E-0101B5A18148}">
      <dgm:prSet/>
      <dgm:spPr/>
      <dgm:t>
        <a:bodyPr/>
        <a:lstStyle/>
        <a:p>
          <a:pPr>
            <a:lnSpc>
              <a:spcPct val="100000"/>
            </a:lnSpc>
          </a:pPr>
          <a:r>
            <a:rPr lang="en-US"/>
            <a:t>Each student might donate $20 or more according to their financial ability.</a:t>
          </a:r>
        </a:p>
      </dgm:t>
    </dgm:pt>
    <dgm:pt modelId="{F47FB34B-728A-4733-A409-05165617E34A}" type="parTrans" cxnId="{966EB8EC-B712-43E5-B35A-6E167150FD33}">
      <dgm:prSet/>
      <dgm:spPr/>
      <dgm:t>
        <a:bodyPr/>
        <a:lstStyle/>
        <a:p>
          <a:endParaRPr lang="en-US"/>
        </a:p>
      </dgm:t>
    </dgm:pt>
    <dgm:pt modelId="{1DC85515-C9D9-4F20-B337-0C76C37CB45B}" type="sibTrans" cxnId="{966EB8EC-B712-43E5-B35A-6E167150FD33}">
      <dgm:prSet/>
      <dgm:spPr/>
      <dgm:t>
        <a:bodyPr/>
        <a:lstStyle/>
        <a:p>
          <a:endParaRPr lang="en-US"/>
        </a:p>
      </dgm:t>
    </dgm:pt>
    <dgm:pt modelId="{AA6B33C3-9E12-4471-8DE5-CBE1CA71F9DA}" type="pres">
      <dgm:prSet presAssocID="{F3D1AFA7-CBFB-4BCE-B6AC-6DE30DA49C04}" presName="root" presStyleCnt="0">
        <dgm:presLayoutVars>
          <dgm:dir/>
          <dgm:resizeHandles val="exact"/>
        </dgm:presLayoutVars>
      </dgm:prSet>
      <dgm:spPr/>
    </dgm:pt>
    <dgm:pt modelId="{F6FCB225-EE57-47B0-9810-23BCBEC9F288}" type="pres">
      <dgm:prSet presAssocID="{F3D1AFA7-CBFB-4BCE-B6AC-6DE30DA49C04}" presName="container" presStyleCnt="0">
        <dgm:presLayoutVars>
          <dgm:dir/>
          <dgm:resizeHandles val="exact"/>
        </dgm:presLayoutVars>
      </dgm:prSet>
      <dgm:spPr/>
    </dgm:pt>
    <dgm:pt modelId="{05C24474-1B75-4DAE-8279-6FF407AE210B}" type="pres">
      <dgm:prSet presAssocID="{68C1FFD3-8C09-42E1-84E5-C51270E3AA41}" presName="compNode" presStyleCnt="0"/>
      <dgm:spPr/>
    </dgm:pt>
    <dgm:pt modelId="{AA67CE72-51A1-499C-AECC-3966175A19FD}" type="pres">
      <dgm:prSet presAssocID="{68C1FFD3-8C09-42E1-84E5-C51270E3AA41}" presName="iconBgRect" presStyleLbl="bgShp" presStyleIdx="0" presStyleCnt="4"/>
      <dgm:spPr/>
    </dgm:pt>
    <dgm:pt modelId="{D4E06464-64AE-4C8E-AE4A-058A5AC1A237}" type="pres">
      <dgm:prSet presAssocID="{68C1FFD3-8C09-42E1-84E5-C51270E3AA4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port Balls"/>
        </a:ext>
      </dgm:extLst>
    </dgm:pt>
    <dgm:pt modelId="{D0A94BEE-A27B-4C04-8342-6AED5A2C81EB}" type="pres">
      <dgm:prSet presAssocID="{68C1FFD3-8C09-42E1-84E5-C51270E3AA41}" presName="spaceRect" presStyleCnt="0"/>
      <dgm:spPr/>
    </dgm:pt>
    <dgm:pt modelId="{AFC343DB-E0C3-4F14-82B4-B2257D3FBEB4}" type="pres">
      <dgm:prSet presAssocID="{68C1FFD3-8C09-42E1-84E5-C51270E3AA41}" presName="textRect" presStyleLbl="revTx" presStyleIdx="0" presStyleCnt="4">
        <dgm:presLayoutVars>
          <dgm:chMax val="1"/>
          <dgm:chPref val="1"/>
        </dgm:presLayoutVars>
      </dgm:prSet>
      <dgm:spPr/>
    </dgm:pt>
    <dgm:pt modelId="{6FD317A3-F1E1-454A-8C92-064389E9A055}" type="pres">
      <dgm:prSet presAssocID="{A578F573-ABCF-4042-820F-FD3AF4145A42}" presName="sibTrans" presStyleLbl="sibTrans2D1" presStyleIdx="0" presStyleCnt="0"/>
      <dgm:spPr/>
    </dgm:pt>
    <dgm:pt modelId="{AE2098D3-3A5A-4177-946B-C1D23BD84176}" type="pres">
      <dgm:prSet presAssocID="{0703D5F5-1983-4BD3-BC3A-56110AD63421}" presName="compNode" presStyleCnt="0"/>
      <dgm:spPr/>
    </dgm:pt>
    <dgm:pt modelId="{52420F45-519D-4CA3-B1E9-5BCA45834396}" type="pres">
      <dgm:prSet presAssocID="{0703D5F5-1983-4BD3-BC3A-56110AD63421}" presName="iconBgRect" presStyleLbl="bgShp" presStyleIdx="1" presStyleCnt="4"/>
      <dgm:spPr/>
    </dgm:pt>
    <dgm:pt modelId="{9B38801C-79C5-46F6-ACA6-CA76F5B1AE30}" type="pres">
      <dgm:prSet presAssocID="{0703D5F5-1983-4BD3-BC3A-56110AD6342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wim"/>
        </a:ext>
      </dgm:extLst>
    </dgm:pt>
    <dgm:pt modelId="{04A67094-3AB8-45DE-B17C-3A5608847AE2}" type="pres">
      <dgm:prSet presAssocID="{0703D5F5-1983-4BD3-BC3A-56110AD63421}" presName="spaceRect" presStyleCnt="0"/>
      <dgm:spPr/>
    </dgm:pt>
    <dgm:pt modelId="{221C5B13-834A-452F-8EBB-A286E0912437}" type="pres">
      <dgm:prSet presAssocID="{0703D5F5-1983-4BD3-BC3A-56110AD63421}" presName="textRect" presStyleLbl="revTx" presStyleIdx="1" presStyleCnt="4">
        <dgm:presLayoutVars>
          <dgm:chMax val="1"/>
          <dgm:chPref val="1"/>
        </dgm:presLayoutVars>
      </dgm:prSet>
      <dgm:spPr/>
    </dgm:pt>
    <dgm:pt modelId="{8A336B1A-9E57-4A22-AF92-DAFE4E12B1A0}" type="pres">
      <dgm:prSet presAssocID="{E0C91ABC-61CD-4910-A32A-D5EE1594148B}" presName="sibTrans" presStyleLbl="sibTrans2D1" presStyleIdx="0" presStyleCnt="0"/>
      <dgm:spPr/>
    </dgm:pt>
    <dgm:pt modelId="{EC41AFE3-DE17-45B6-BC80-3638CAEE6CA9}" type="pres">
      <dgm:prSet presAssocID="{49DE5E20-42F3-4A88-9AB1-A8F5E2B88AE5}" presName="compNode" presStyleCnt="0"/>
      <dgm:spPr/>
    </dgm:pt>
    <dgm:pt modelId="{B6ECC216-6154-46BF-90FB-0EF2B6B3FCD0}" type="pres">
      <dgm:prSet presAssocID="{49DE5E20-42F3-4A88-9AB1-A8F5E2B88AE5}" presName="iconBgRect" presStyleLbl="bgShp" presStyleIdx="2" presStyleCnt="4"/>
      <dgm:spPr/>
    </dgm:pt>
    <dgm:pt modelId="{9E2129C7-110C-4360-BB25-9AF5FBD0F839}" type="pres">
      <dgm:prSet presAssocID="{49DE5E20-42F3-4A88-9AB1-A8F5E2B88AE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oney"/>
        </a:ext>
      </dgm:extLst>
    </dgm:pt>
    <dgm:pt modelId="{59921876-72E2-44BB-A832-AE66755D8354}" type="pres">
      <dgm:prSet presAssocID="{49DE5E20-42F3-4A88-9AB1-A8F5E2B88AE5}" presName="spaceRect" presStyleCnt="0"/>
      <dgm:spPr/>
    </dgm:pt>
    <dgm:pt modelId="{E646F650-49F8-42D2-AA07-EABD0489ECD0}" type="pres">
      <dgm:prSet presAssocID="{49DE5E20-42F3-4A88-9AB1-A8F5E2B88AE5}" presName="textRect" presStyleLbl="revTx" presStyleIdx="2" presStyleCnt="4">
        <dgm:presLayoutVars>
          <dgm:chMax val="1"/>
          <dgm:chPref val="1"/>
        </dgm:presLayoutVars>
      </dgm:prSet>
      <dgm:spPr/>
    </dgm:pt>
    <dgm:pt modelId="{41F03387-08A2-44E5-A103-20520A67CFAD}" type="pres">
      <dgm:prSet presAssocID="{0D59DACE-EF9E-490C-963A-D78F31A2D06C}" presName="sibTrans" presStyleLbl="sibTrans2D1" presStyleIdx="0" presStyleCnt="0"/>
      <dgm:spPr/>
    </dgm:pt>
    <dgm:pt modelId="{EF8ECA62-111D-4540-A711-040B1D709D4B}" type="pres">
      <dgm:prSet presAssocID="{DC0A12BF-728D-4435-A86E-0101B5A18148}" presName="compNode" presStyleCnt="0"/>
      <dgm:spPr/>
    </dgm:pt>
    <dgm:pt modelId="{471677C9-333F-4ACE-9513-9A829AE0B19D}" type="pres">
      <dgm:prSet presAssocID="{DC0A12BF-728D-4435-A86E-0101B5A18148}" presName="iconBgRect" presStyleLbl="bgShp" presStyleIdx="3" presStyleCnt="4"/>
      <dgm:spPr/>
    </dgm:pt>
    <dgm:pt modelId="{234A7385-8541-45FE-9DD3-FB9F98F230F1}" type="pres">
      <dgm:prSet presAssocID="{DC0A12BF-728D-4435-A86E-0101B5A1814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iggy Bank"/>
        </a:ext>
      </dgm:extLst>
    </dgm:pt>
    <dgm:pt modelId="{14FE4CDD-4291-4D00-BD8A-1D4680EC5AA2}" type="pres">
      <dgm:prSet presAssocID="{DC0A12BF-728D-4435-A86E-0101B5A18148}" presName="spaceRect" presStyleCnt="0"/>
      <dgm:spPr/>
    </dgm:pt>
    <dgm:pt modelId="{57F0B478-8528-4052-8241-5F9056A29494}" type="pres">
      <dgm:prSet presAssocID="{DC0A12BF-728D-4435-A86E-0101B5A18148}" presName="textRect" presStyleLbl="revTx" presStyleIdx="3" presStyleCnt="4">
        <dgm:presLayoutVars>
          <dgm:chMax val="1"/>
          <dgm:chPref val="1"/>
        </dgm:presLayoutVars>
      </dgm:prSet>
      <dgm:spPr/>
    </dgm:pt>
  </dgm:ptLst>
  <dgm:cxnLst>
    <dgm:cxn modelId="{9D438D09-03A1-4F57-9473-CCB9227C9D07}" type="presOf" srcId="{F3D1AFA7-CBFB-4BCE-B6AC-6DE30DA49C04}" destId="{AA6B33C3-9E12-4471-8DE5-CBE1CA71F9DA}" srcOrd="0" destOrd="0" presId="urn:microsoft.com/office/officeart/2018/2/layout/IconCircleList"/>
    <dgm:cxn modelId="{0DD5373D-B4EC-401C-9AA6-33B72A1D9439}" type="presOf" srcId="{A578F573-ABCF-4042-820F-FD3AF4145A42}" destId="{6FD317A3-F1E1-454A-8C92-064389E9A055}" srcOrd="0" destOrd="0" presId="urn:microsoft.com/office/officeart/2018/2/layout/IconCircleList"/>
    <dgm:cxn modelId="{06DAEE5A-F2E6-4376-B92F-FCF4FEE63F9B}" type="presOf" srcId="{E0C91ABC-61CD-4910-A32A-D5EE1594148B}" destId="{8A336B1A-9E57-4A22-AF92-DAFE4E12B1A0}" srcOrd="0" destOrd="0" presId="urn:microsoft.com/office/officeart/2018/2/layout/IconCircleList"/>
    <dgm:cxn modelId="{A2C8E190-EE37-4DA2-A27F-823137E7EE66}" type="presOf" srcId="{0D59DACE-EF9E-490C-963A-D78F31A2D06C}" destId="{41F03387-08A2-44E5-A103-20520A67CFAD}" srcOrd="0" destOrd="0" presId="urn:microsoft.com/office/officeart/2018/2/layout/IconCircleList"/>
    <dgm:cxn modelId="{E4C25B99-E4BF-4169-8B0F-65A5DF1177D7}" srcId="{F3D1AFA7-CBFB-4BCE-B6AC-6DE30DA49C04}" destId="{0703D5F5-1983-4BD3-BC3A-56110AD63421}" srcOrd="1" destOrd="0" parTransId="{2C75613E-3E4A-4086-AC08-B08BBF175E72}" sibTransId="{E0C91ABC-61CD-4910-A32A-D5EE1594148B}"/>
    <dgm:cxn modelId="{BD755BA0-4DB8-4D9F-B93C-AACC4E06E542}" type="presOf" srcId="{DC0A12BF-728D-4435-A86E-0101B5A18148}" destId="{57F0B478-8528-4052-8241-5F9056A29494}" srcOrd="0" destOrd="0" presId="urn:microsoft.com/office/officeart/2018/2/layout/IconCircleList"/>
    <dgm:cxn modelId="{A719D4A4-FC6A-434C-BDF4-E4D4183A9AC0}" type="presOf" srcId="{49DE5E20-42F3-4A88-9AB1-A8F5E2B88AE5}" destId="{E646F650-49F8-42D2-AA07-EABD0489ECD0}" srcOrd="0" destOrd="0" presId="urn:microsoft.com/office/officeart/2018/2/layout/IconCircleList"/>
    <dgm:cxn modelId="{C3B195AB-F1B5-4D69-9AEA-7C3E88D19DA4}" type="presOf" srcId="{68C1FFD3-8C09-42E1-84E5-C51270E3AA41}" destId="{AFC343DB-E0C3-4F14-82B4-B2257D3FBEB4}" srcOrd="0" destOrd="0" presId="urn:microsoft.com/office/officeart/2018/2/layout/IconCircleList"/>
    <dgm:cxn modelId="{E9651AC2-3B0B-4AFC-B7EB-4080FC4E1920}" srcId="{F3D1AFA7-CBFB-4BCE-B6AC-6DE30DA49C04}" destId="{49DE5E20-42F3-4A88-9AB1-A8F5E2B88AE5}" srcOrd="2" destOrd="0" parTransId="{6AFF9590-9B74-40E6-A5D5-0EB8D697ED87}" sibTransId="{0D59DACE-EF9E-490C-963A-D78F31A2D06C}"/>
    <dgm:cxn modelId="{CCC6B2CE-4675-4D35-8346-55A5B81FDC4C}" type="presOf" srcId="{0703D5F5-1983-4BD3-BC3A-56110AD63421}" destId="{221C5B13-834A-452F-8EBB-A286E0912437}" srcOrd="0" destOrd="0" presId="urn:microsoft.com/office/officeart/2018/2/layout/IconCircleList"/>
    <dgm:cxn modelId="{91537DE0-8F7D-4DFE-984A-71B28FAFD6A4}" srcId="{F3D1AFA7-CBFB-4BCE-B6AC-6DE30DA49C04}" destId="{68C1FFD3-8C09-42E1-84E5-C51270E3AA41}" srcOrd="0" destOrd="0" parTransId="{91A94EC9-F414-403B-9F2F-51888DB10432}" sibTransId="{A578F573-ABCF-4042-820F-FD3AF4145A42}"/>
    <dgm:cxn modelId="{966EB8EC-B712-43E5-B35A-6E167150FD33}" srcId="{F3D1AFA7-CBFB-4BCE-B6AC-6DE30DA49C04}" destId="{DC0A12BF-728D-4435-A86E-0101B5A18148}" srcOrd="3" destOrd="0" parTransId="{F47FB34B-728A-4733-A409-05165617E34A}" sibTransId="{1DC85515-C9D9-4F20-B337-0C76C37CB45B}"/>
    <dgm:cxn modelId="{BDABE1E7-A6C9-4899-A093-FA5275669FDD}" type="presParOf" srcId="{AA6B33C3-9E12-4471-8DE5-CBE1CA71F9DA}" destId="{F6FCB225-EE57-47B0-9810-23BCBEC9F288}" srcOrd="0" destOrd="0" presId="urn:microsoft.com/office/officeart/2018/2/layout/IconCircleList"/>
    <dgm:cxn modelId="{0098377D-F8A9-4C9C-94D8-357551A2B939}" type="presParOf" srcId="{F6FCB225-EE57-47B0-9810-23BCBEC9F288}" destId="{05C24474-1B75-4DAE-8279-6FF407AE210B}" srcOrd="0" destOrd="0" presId="urn:microsoft.com/office/officeart/2018/2/layout/IconCircleList"/>
    <dgm:cxn modelId="{4686B0A9-489C-41E6-A503-35FD5CE604BA}" type="presParOf" srcId="{05C24474-1B75-4DAE-8279-6FF407AE210B}" destId="{AA67CE72-51A1-499C-AECC-3966175A19FD}" srcOrd="0" destOrd="0" presId="urn:microsoft.com/office/officeart/2018/2/layout/IconCircleList"/>
    <dgm:cxn modelId="{BCF4295C-9AD2-45B4-8A2F-C18E85A97ED7}" type="presParOf" srcId="{05C24474-1B75-4DAE-8279-6FF407AE210B}" destId="{D4E06464-64AE-4C8E-AE4A-058A5AC1A237}" srcOrd="1" destOrd="0" presId="urn:microsoft.com/office/officeart/2018/2/layout/IconCircleList"/>
    <dgm:cxn modelId="{D5B1F8A9-BF7C-44E7-AD82-8F4F0C5D1989}" type="presParOf" srcId="{05C24474-1B75-4DAE-8279-6FF407AE210B}" destId="{D0A94BEE-A27B-4C04-8342-6AED5A2C81EB}" srcOrd="2" destOrd="0" presId="urn:microsoft.com/office/officeart/2018/2/layout/IconCircleList"/>
    <dgm:cxn modelId="{96481140-8B69-41DF-A4FB-644D2E69B697}" type="presParOf" srcId="{05C24474-1B75-4DAE-8279-6FF407AE210B}" destId="{AFC343DB-E0C3-4F14-82B4-B2257D3FBEB4}" srcOrd="3" destOrd="0" presId="urn:microsoft.com/office/officeart/2018/2/layout/IconCircleList"/>
    <dgm:cxn modelId="{9FB9B8C0-FFDF-4A69-9E25-A7AC14F61816}" type="presParOf" srcId="{F6FCB225-EE57-47B0-9810-23BCBEC9F288}" destId="{6FD317A3-F1E1-454A-8C92-064389E9A055}" srcOrd="1" destOrd="0" presId="urn:microsoft.com/office/officeart/2018/2/layout/IconCircleList"/>
    <dgm:cxn modelId="{EE730956-DFD7-4050-AF89-711EF8A44771}" type="presParOf" srcId="{F6FCB225-EE57-47B0-9810-23BCBEC9F288}" destId="{AE2098D3-3A5A-4177-946B-C1D23BD84176}" srcOrd="2" destOrd="0" presId="urn:microsoft.com/office/officeart/2018/2/layout/IconCircleList"/>
    <dgm:cxn modelId="{342169AD-943D-4E8C-BED0-4FDBE6F33713}" type="presParOf" srcId="{AE2098D3-3A5A-4177-946B-C1D23BD84176}" destId="{52420F45-519D-4CA3-B1E9-5BCA45834396}" srcOrd="0" destOrd="0" presId="urn:microsoft.com/office/officeart/2018/2/layout/IconCircleList"/>
    <dgm:cxn modelId="{4C553F42-2703-465D-8336-58488E1269A2}" type="presParOf" srcId="{AE2098D3-3A5A-4177-946B-C1D23BD84176}" destId="{9B38801C-79C5-46F6-ACA6-CA76F5B1AE30}" srcOrd="1" destOrd="0" presId="urn:microsoft.com/office/officeart/2018/2/layout/IconCircleList"/>
    <dgm:cxn modelId="{BD225FC6-3FD4-459C-89BC-F258D3DB8A46}" type="presParOf" srcId="{AE2098D3-3A5A-4177-946B-C1D23BD84176}" destId="{04A67094-3AB8-45DE-B17C-3A5608847AE2}" srcOrd="2" destOrd="0" presId="urn:microsoft.com/office/officeart/2018/2/layout/IconCircleList"/>
    <dgm:cxn modelId="{4A64A65D-B294-4B9A-956F-60C54993FE52}" type="presParOf" srcId="{AE2098D3-3A5A-4177-946B-C1D23BD84176}" destId="{221C5B13-834A-452F-8EBB-A286E0912437}" srcOrd="3" destOrd="0" presId="urn:microsoft.com/office/officeart/2018/2/layout/IconCircleList"/>
    <dgm:cxn modelId="{1035548C-3580-4AD2-90B3-5E2E78DB8D24}" type="presParOf" srcId="{F6FCB225-EE57-47B0-9810-23BCBEC9F288}" destId="{8A336B1A-9E57-4A22-AF92-DAFE4E12B1A0}" srcOrd="3" destOrd="0" presId="urn:microsoft.com/office/officeart/2018/2/layout/IconCircleList"/>
    <dgm:cxn modelId="{3FDB1272-56E9-4765-83E1-E1DE49581E58}" type="presParOf" srcId="{F6FCB225-EE57-47B0-9810-23BCBEC9F288}" destId="{EC41AFE3-DE17-45B6-BC80-3638CAEE6CA9}" srcOrd="4" destOrd="0" presId="urn:microsoft.com/office/officeart/2018/2/layout/IconCircleList"/>
    <dgm:cxn modelId="{A3528201-41E3-4C78-B073-3D4BA34FA46B}" type="presParOf" srcId="{EC41AFE3-DE17-45B6-BC80-3638CAEE6CA9}" destId="{B6ECC216-6154-46BF-90FB-0EF2B6B3FCD0}" srcOrd="0" destOrd="0" presId="urn:microsoft.com/office/officeart/2018/2/layout/IconCircleList"/>
    <dgm:cxn modelId="{3B0407FF-4B24-43A4-83D4-90D3FF48C76E}" type="presParOf" srcId="{EC41AFE3-DE17-45B6-BC80-3638CAEE6CA9}" destId="{9E2129C7-110C-4360-BB25-9AF5FBD0F839}" srcOrd="1" destOrd="0" presId="urn:microsoft.com/office/officeart/2018/2/layout/IconCircleList"/>
    <dgm:cxn modelId="{2FF8ADDD-84B7-4990-B867-A4BE96AB6701}" type="presParOf" srcId="{EC41AFE3-DE17-45B6-BC80-3638CAEE6CA9}" destId="{59921876-72E2-44BB-A832-AE66755D8354}" srcOrd="2" destOrd="0" presId="urn:microsoft.com/office/officeart/2018/2/layout/IconCircleList"/>
    <dgm:cxn modelId="{14CF14C6-5725-41B0-B1E0-85A0B4326B26}" type="presParOf" srcId="{EC41AFE3-DE17-45B6-BC80-3638CAEE6CA9}" destId="{E646F650-49F8-42D2-AA07-EABD0489ECD0}" srcOrd="3" destOrd="0" presId="urn:microsoft.com/office/officeart/2018/2/layout/IconCircleList"/>
    <dgm:cxn modelId="{36644BD8-BE39-4C2E-B3EC-C73D2DFB3410}" type="presParOf" srcId="{F6FCB225-EE57-47B0-9810-23BCBEC9F288}" destId="{41F03387-08A2-44E5-A103-20520A67CFAD}" srcOrd="5" destOrd="0" presId="urn:microsoft.com/office/officeart/2018/2/layout/IconCircleList"/>
    <dgm:cxn modelId="{0886C688-0A6B-4F77-A937-D2E3C9DEB9A9}" type="presParOf" srcId="{F6FCB225-EE57-47B0-9810-23BCBEC9F288}" destId="{EF8ECA62-111D-4540-A711-040B1D709D4B}" srcOrd="6" destOrd="0" presId="urn:microsoft.com/office/officeart/2018/2/layout/IconCircleList"/>
    <dgm:cxn modelId="{27BF16FD-9509-496A-9B9E-9B40403F10AB}" type="presParOf" srcId="{EF8ECA62-111D-4540-A711-040B1D709D4B}" destId="{471677C9-333F-4ACE-9513-9A829AE0B19D}" srcOrd="0" destOrd="0" presId="urn:microsoft.com/office/officeart/2018/2/layout/IconCircleList"/>
    <dgm:cxn modelId="{B711E50D-30E4-4DC6-958E-6DD42F5A7020}" type="presParOf" srcId="{EF8ECA62-111D-4540-A711-040B1D709D4B}" destId="{234A7385-8541-45FE-9DD3-FB9F98F230F1}" srcOrd="1" destOrd="0" presId="urn:microsoft.com/office/officeart/2018/2/layout/IconCircleList"/>
    <dgm:cxn modelId="{FE6DFC49-E73D-4D62-B959-80120E6CB2E7}" type="presParOf" srcId="{EF8ECA62-111D-4540-A711-040B1D709D4B}" destId="{14FE4CDD-4291-4D00-BD8A-1D4680EC5AA2}" srcOrd="2" destOrd="0" presId="urn:microsoft.com/office/officeart/2018/2/layout/IconCircleList"/>
    <dgm:cxn modelId="{ED228F2C-AF90-4D36-83F5-784A0A4AF6EB}" type="presParOf" srcId="{EF8ECA62-111D-4540-A711-040B1D709D4B}" destId="{57F0B478-8528-4052-8241-5F9056A29494}"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00B6D3-9F5F-4968-A335-2E23A4816F08}">
      <dsp:nvSpPr>
        <dsp:cNvPr id="0" name=""/>
        <dsp:cNvSpPr/>
      </dsp:nvSpPr>
      <dsp:spPr>
        <a:xfrm>
          <a:off x="0" y="92686"/>
          <a:ext cx="10515600" cy="13425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Swimming is an excellent form of exercise. But like many activities, swimming in a pool has its downside.</a:t>
          </a:r>
        </a:p>
      </dsp:txBody>
      <dsp:txXfrm>
        <a:off x="65539" y="158225"/>
        <a:ext cx="10384522" cy="1211496"/>
      </dsp:txXfrm>
    </dsp:sp>
    <dsp:sp modelId="{B82CAD15-FB8D-4554-A84B-D5CE58252365}">
      <dsp:nvSpPr>
        <dsp:cNvPr id="0" name=""/>
        <dsp:cNvSpPr/>
      </dsp:nvSpPr>
      <dsp:spPr>
        <a:xfrm>
          <a:off x="0" y="1504381"/>
          <a:ext cx="10515600" cy="13425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Swimming in chlorinated pools, particularly indoor pools, might put kids at higher risk for developing respiratory illnesses, including asthma and hay fever.</a:t>
          </a:r>
        </a:p>
      </dsp:txBody>
      <dsp:txXfrm>
        <a:off x="65539" y="1569920"/>
        <a:ext cx="10384522" cy="1211496"/>
      </dsp:txXfrm>
    </dsp:sp>
    <dsp:sp modelId="{808F876C-E12E-4A25-AABD-7B93108C98B9}">
      <dsp:nvSpPr>
        <dsp:cNvPr id="0" name=""/>
        <dsp:cNvSpPr/>
      </dsp:nvSpPr>
      <dsp:spPr>
        <a:xfrm>
          <a:off x="0" y="2916076"/>
          <a:ext cx="10515600" cy="13425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In addition, there is evidence that disinfectant by-products–formed when chlorinated water is mixed with microorganisms, human body fluids, cosmetics, and sunscreen–can damage your DNA and increase your risk of cancer.</a:t>
          </a:r>
        </a:p>
      </dsp:txBody>
      <dsp:txXfrm>
        <a:off x="65539" y="2981615"/>
        <a:ext cx="10384522" cy="1211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7CE72-51A1-499C-AECC-3966175A19FD}">
      <dsp:nvSpPr>
        <dsp:cNvPr id="0" name=""/>
        <dsp:cNvSpPr/>
      </dsp:nvSpPr>
      <dsp:spPr>
        <a:xfrm>
          <a:off x="212335"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E06464-64AE-4C8E-AE4A-058A5AC1A237}">
      <dsp:nvSpPr>
        <dsp:cNvPr id="0" name=""/>
        <dsp:cNvSpPr/>
      </dsp:nvSpPr>
      <dsp:spPr>
        <a:xfrm>
          <a:off x="492877" y="7504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343DB-E0C3-4F14-82B4-B2257D3FBEB4}">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dirty="0"/>
            <a:t>We can organize a sports event where students can pay to participate in, in addition to selling food and drinks to raise more money.</a:t>
          </a:r>
        </a:p>
      </dsp:txBody>
      <dsp:txXfrm>
        <a:off x="1834517" y="469890"/>
        <a:ext cx="3148942" cy="1335915"/>
      </dsp:txXfrm>
    </dsp:sp>
    <dsp:sp modelId="{52420F45-519D-4CA3-B1E9-5BCA45834396}">
      <dsp:nvSpPr>
        <dsp:cNvPr id="0" name=""/>
        <dsp:cNvSpPr/>
      </dsp:nvSpPr>
      <dsp:spPr>
        <a:xfrm>
          <a:off x="5532139" y="469890"/>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8801C-79C5-46F6-ACA6-CA76F5B1AE30}">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1C5B13-834A-452F-8EBB-A286E0912437}">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a:t>The school should be able to cover the cost of the swimming pool in less than 1 year.</a:t>
          </a:r>
        </a:p>
      </dsp:txBody>
      <dsp:txXfrm>
        <a:off x="7154322" y="469890"/>
        <a:ext cx="3148942" cy="1335915"/>
      </dsp:txXfrm>
    </dsp:sp>
    <dsp:sp modelId="{B6ECC216-6154-46BF-90FB-0EF2B6B3FCD0}">
      <dsp:nvSpPr>
        <dsp:cNvPr id="0" name=""/>
        <dsp:cNvSpPr/>
      </dsp:nvSpPr>
      <dsp:spPr>
        <a:xfrm>
          <a:off x="212335"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2129C7-110C-4360-BB25-9AF5FBD0F839}">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46F650-49F8-42D2-AA07-EABD0489ECD0}">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dirty="0"/>
            <a:t>Approximately, the pool will cost around $40,000-$70,000.</a:t>
          </a:r>
        </a:p>
      </dsp:txBody>
      <dsp:txXfrm>
        <a:off x="1834517" y="2545532"/>
        <a:ext cx="3148942" cy="1335915"/>
      </dsp:txXfrm>
    </dsp:sp>
    <dsp:sp modelId="{471677C9-333F-4ACE-9513-9A829AE0B19D}">
      <dsp:nvSpPr>
        <dsp:cNvPr id="0" name=""/>
        <dsp:cNvSpPr/>
      </dsp:nvSpPr>
      <dsp:spPr>
        <a:xfrm>
          <a:off x="5532139" y="2545532"/>
          <a:ext cx="1335915" cy="133591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4A7385-8541-45FE-9DD3-FB9F98F230F1}">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F0B478-8528-4052-8241-5F9056A29494}">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a:t>Each student might donate $20 or more according to their financial ability.</a:t>
          </a:r>
        </a:p>
      </dsp:txBody>
      <dsp:txXfrm>
        <a:off x="7154322" y="2545532"/>
        <a:ext cx="3148942" cy="13359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5BFE-8459-2B84-C53E-E6E958A5B3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09B3F4-8CEF-7855-397B-5A35A41332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9FBA49-A28D-1DE3-BCBD-12A818A73829}"/>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5" name="Footer Placeholder 4">
            <a:extLst>
              <a:ext uri="{FF2B5EF4-FFF2-40B4-BE49-F238E27FC236}">
                <a16:creationId xmlns:a16="http://schemas.microsoft.com/office/drawing/2014/main" id="{8C67866A-F8DC-542F-C6CA-0C81E38DD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D9301A-8BBB-0E1C-CF87-70190BB0B1ED}"/>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650691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26BF4-3333-B9DD-4690-0DE75D3BF0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897C6D-5945-5698-471D-D31850025E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842D1D-F171-3D17-1322-3C9DD3F31AAE}"/>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5" name="Footer Placeholder 4">
            <a:extLst>
              <a:ext uri="{FF2B5EF4-FFF2-40B4-BE49-F238E27FC236}">
                <a16:creationId xmlns:a16="http://schemas.microsoft.com/office/drawing/2014/main" id="{ACB1789B-0EFB-9D80-54AA-95BD1153A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02F818-C91D-BE6D-9D9C-D6AD90C84460}"/>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1245925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621A36-214A-8BEE-5BF3-DEC6306AF6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ACC4F5-62A3-293C-C9A0-63DE043B74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CF125-2A60-E1D1-C981-5F96F34D7BF3}"/>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5" name="Footer Placeholder 4">
            <a:extLst>
              <a:ext uri="{FF2B5EF4-FFF2-40B4-BE49-F238E27FC236}">
                <a16:creationId xmlns:a16="http://schemas.microsoft.com/office/drawing/2014/main" id="{F45662E4-7467-FB6F-EC1D-F62E91EE24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27922-D5FF-8072-5AF5-FFD2864ACCB0}"/>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2816173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28BFD-33C1-31A0-3CEF-D2517BD4A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EC5930-8FE6-E889-FF44-AB02850542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BEAEEE-828F-8F44-6095-EADAF058267E}"/>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5" name="Footer Placeholder 4">
            <a:extLst>
              <a:ext uri="{FF2B5EF4-FFF2-40B4-BE49-F238E27FC236}">
                <a16:creationId xmlns:a16="http://schemas.microsoft.com/office/drawing/2014/main" id="{2626442E-7E14-46A2-2980-388C6631D5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4D3E-901D-51AD-C54B-4ADA39BD7F81}"/>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68997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9B0D-3288-61AB-62EA-13D8416194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EE0286-6DB4-91E6-C82A-1620FBC73B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74B2B5-63A3-D53D-A62B-DBA14E42BE5F}"/>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5" name="Footer Placeholder 4">
            <a:extLst>
              <a:ext uri="{FF2B5EF4-FFF2-40B4-BE49-F238E27FC236}">
                <a16:creationId xmlns:a16="http://schemas.microsoft.com/office/drawing/2014/main" id="{2E22DDB7-CE57-DAC0-3A51-81FB6A4365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56FF40-AA83-F270-8714-D78B144621C9}"/>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150973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5FD7-2588-8B65-171B-6DD2032B6A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A614CA-8108-6D6B-6671-34E4A88E6E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382930-B980-2EE6-19B9-2B6530299E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D73D77-036B-98F9-3ABE-E9E7042B6BC7}"/>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6" name="Footer Placeholder 5">
            <a:extLst>
              <a:ext uri="{FF2B5EF4-FFF2-40B4-BE49-F238E27FC236}">
                <a16:creationId xmlns:a16="http://schemas.microsoft.com/office/drawing/2014/main" id="{E05EFC91-1E91-1081-9B40-B90416AE53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E1D84-440B-B7DC-DA3F-F167F1D24A5E}"/>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346471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EB139-5D98-9FD4-B43E-29AC65D5CA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E602BB-BC5B-DAE1-A282-38B47CB45D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4752A6-76D0-F829-30AE-82DB84F3C1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9B4D2D-48BF-BC33-E9A3-A17D03BF4D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0E13D4-4EB2-8499-2808-A7D32A59D5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A6CABB-9759-28A1-A6EF-C5A0D043958A}"/>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8" name="Footer Placeholder 7">
            <a:extLst>
              <a:ext uri="{FF2B5EF4-FFF2-40B4-BE49-F238E27FC236}">
                <a16:creationId xmlns:a16="http://schemas.microsoft.com/office/drawing/2014/main" id="{B207F28D-FBC5-DC9C-724E-ADBBC66238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6F195E-7B8C-B870-FF43-352E188E0689}"/>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195726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4B512-196F-6CA6-F391-11343C2299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A6470C-B2F3-10BD-A451-96D465EB732A}"/>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4" name="Footer Placeholder 3">
            <a:extLst>
              <a:ext uri="{FF2B5EF4-FFF2-40B4-BE49-F238E27FC236}">
                <a16:creationId xmlns:a16="http://schemas.microsoft.com/office/drawing/2014/main" id="{5BFECC78-719D-E763-5A7B-723916EE93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6EFB0E-FD3C-4861-3B1F-7D0B3F56C701}"/>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333320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C9EE29-FAA6-ABDF-38FC-0CA652D20EFA}"/>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3" name="Footer Placeholder 2">
            <a:extLst>
              <a:ext uri="{FF2B5EF4-FFF2-40B4-BE49-F238E27FC236}">
                <a16:creationId xmlns:a16="http://schemas.microsoft.com/office/drawing/2014/main" id="{DF798B2B-08F1-F018-78F6-63B16AFA28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0281B0-C8CB-34DA-9866-ACC1E84BA283}"/>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249626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B92B1-0947-CD42-1EFF-C3368441F6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90FFFB-33CB-DBF7-41F3-85D803AADD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FB0493-A68C-3C1D-DFA0-BBE9018085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211EA-1408-5675-D68F-6FB7FE015B35}"/>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6" name="Footer Placeholder 5">
            <a:extLst>
              <a:ext uri="{FF2B5EF4-FFF2-40B4-BE49-F238E27FC236}">
                <a16:creationId xmlns:a16="http://schemas.microsoft.com/office/drawing/2014/main" id="{7366C5F3-A46A-3811-499A-2EFA80C870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EDE9B9-1D71-2F4B-28DC-5A20214360E4}"/>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103978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17D0B-B8B4-C69E-7A9A-3D9A8B13B3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37CD1C-B527-CB33-16FF-08A5114710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3E2513-3938-E951-2D84-3B3102590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9A9BB0-074C-A43A-5DCB-73B31EF64D9B}"/>
              </a:ext>
            </a:extLst>
          </p:cNvPr>
          <p:cNvSpPr>
            <a:spLocks noGrp="1"/>
          </p:cNvSpPr>
          <p:nvPr>
            <p:ph type="dt" sz="half" idx="10"/>
          </p:nvPr>
        </p:nvSpPr>
        <p:spPr/>
        <p:txBody>
          <a:bodyPr/>
          <a:lstStyle/>
          <a:p>
            <a:fld id="{E93EC0B7-DAC5-4E8A-B3BD-E2933C851DFC}" type="datetimeFigureOut">
              <a:rPr lang="en-US" smtClean="0"/>
              <a:t>2/26/2023</a:t>
            </a:fld>
            <a:endParaRPr lang="en-US"/>
          </a:p>
        </p:txBody>
      </p:sp>
      <p:sp>
        <p:nvSpPr>
          <p:cNvPr id="6" name="Footer Placeholder 5">
            <a:extLst>
              <a:ext uri="{FF2B5EF4-FFF2-40B4-BE49-F238E27FC236}">
                <a16:creationId xmlns:a16="http://schemas.microsoft.com/office/drawing/2014/main" id="{91E8D59D-0FE1-746B-0E06-5913F671AC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C2C03-7137-16D2-A7E4-3E0983A48003}"/>
              </a:ext>
            </a:extLst>
          </p:cNvPr>
          <p:cNvSpPr>
            <a:spLocks noGrp="1"/>
          </p:cNvSpPr>
          <p:nvPr>
            <p:ph type="sldNum" sz="quarter" idx="12"/>
          </p:nvPr>
        </p:nvSpPr>
        <p:spPr/>
        <p:txBody>
          <a:bodyPr/>
          <a:lstStyle/>
          <a:p>
            <a:fld id="{B431B755-47FF-4C12-9C67-BB9261DB7EBD}" type="slidenum">
              <a:rPr lang="en-US" smtClean="0"/>
              <a:t>‹#›</a:t>
            </a:fld>
            <a:endParaRPr lang="en-US"/>
          </a:p>
        </p:txBody>
      </p:sp>
    </p:spTree>
    <p:extLst>
      <p:ext uri="{BB962C8B-B14F-4D97-AF65-F5344CB8AC3E}">
        <p14:creationId xmlns:p14="http://schemas.microsoft.com/office/powerpoint/2010/main" val="174914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0C6512-8F82-39B6-B583-66639324B2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D30DC4-4B04-3B0D-CE49-FCB53348F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02DEC6-AFA3-D299-6641-DB7BCF9AEC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EC0B7-DAC5-4E8A-B3BD-E2933C851DFC}" type="datetimeFigureOut">
              <a:rPr lang="en-US" smtClean="0"/>
              <a:t>2/26/2023</a:t>
            </a:fld>
            <a:endParaRPr lang="en-US"/>
          </a:p>
        </p:txBody>
      </p:sp>
      <p:sp>
        <p:nvSpPr>
          <p:cNvPr id="5" name="Footer Placeholder 4">
            <a:extLst>
              <a:ext uri="{FF2B5EF4-FFF2-40B4-BE49-F238E27FC236}">
                <a16:creationId xmlns:a16="http://schemas.microsoft.com/office/drawing/2014/main" id="{82907853-C4AC-FFD1-176D-17D850CD47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644FF3-90D3-B398-42AA-9E34A18EA0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1B755-47FF-4C12-9C67-BB9261DB7EBD}" type="slidenum">
              <a:rPr lang="en-US" smtClean="0"/>
              <a:t>‹#›</a:t>
            </a:fld>
            <a:endParaRPr lang="en-US"/>
          </a:p>
        </p:txBody>
      </p:sp>
    </p:spTree>
    <p:extLst>
      <p:ext uri="{BB962C8B-B14F-4D97-AF65-F5344CB8AC3E}">
        <p14:creationId xmlns:p14="http://schemas.microsoft.com/office/powerpoint/2010/main" val="2301823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63-04A6-DAE8-BDEE-5B0E6AB771FD}"/>
              </a:ext>
            </a:extLst>
          </p:cNvPr>
          <p:cNvSpPr>
            <a:spLocks noGrp="1"/>
          </p:cNvSpPr>
          <p:nvPr>
            <p:ph type="ctrTitle"/>
          </p:nvPr>
        </p:nvSpPr>
        <p:spPr>
          <a:xfrm>
            <a:off x="7464611" y="1326759"/>
            <a:ext cx="4087306" cy="2889114"/>
          </a:xfrm>
        </p:spPr>
        <p:txBody>
          <a:bodyPr anchor="b">
            <a:normAutofit/>
          </a:bodyPr>
          <a:lstStyle/>
          <a:p>
            <a:pPr algn="l"/>
            <a:r>
              <a:rPr lang="en-US" sz="5400" dirty="0"/>
              <a:t>Indoor swimming pool</a:t>
            </a:r>
          </a:p>
        </p:txBody>
      </p:sp>
      <p:sp>
        <p:nvSpPr>
          <p:cNvPr id="3" name="Subtitle 2">
            <a:extLst>
              <a:ext uri="{FF2B5EF4-FFF2-40B4-BE49-F238E27FC236}">
                <a16:creationId xmlns:a16="http://schemas.microsoft.com/office/drawing/2014/main" id="{E41750A8-26A4-2D14-6A8C-2C8A18F264BB}"/>
              </a:ext>
            </a:extLst>
          </p:cNvPr>
          <p:cNvSpPr>
            <a:spLocks noGrp="1"/>
          </p:cNvSpPr>
          <p:nvPr>
            <p:ph type="subTitle" idx="1"/>
          </p:nvPr>
        </p:nvSpPr>
        <p:spPr>
          <a:xfrm>
            <a:off x="7464612" y="4750893"/>
            <a:ext cx="4087305" cy="1147863"/>
          </a:xfrm>
        </p:spPr>
        <p:txBody>
          <a:bodyPr anchor="t">
            <a:normAutofit/>
          </a:bodyPr>
          <a:lstStyle/>
          <a:p>
            <a:pPr algn="l"/>
            <a:r>
              <a:rPr lang="en-US" sz="2000" dirty="0"/>
              <a:t>Christina Al-Sharqawi &amp; Leen </a:t>
            </a:r>
            <a:r>
              <a:rPr lang="en-US" sz="2000" dirty="0" err="1"/>
              <a:t>Ghosheh</a:t>
            </a:r>
            <a:endParaRPr lang="en-US" sz="2000" dirty="0"/>
          </a:p>
        </p:txBody>
      </p:sp>
      <p:sp>
        <p:nvSpPr>
          <p:cNvPr id="17"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8" name="Picture 4" descr="Underwater empty swimming pool">
            <a:extLst>
              <a:ext uri="{FF2B5EF4-FFF2-40B4-BE49-F238E27FC236}">
                <a16:creationId xmlns:a16="http://schemas.microsoft.com/office/drawing/2014/main" id="{89EA0608-8036-AC2D-C1F1-345712927B1F}"/>
              </a:ext>
            </a:extLst>
          </p:cNvPr>
          <p:cNvPicPr>
            <a:picLocks noChangeAspect="1"/>
          </p:cNvPicPr>
          <p:nvPr/>
        </p:nvPicPr>
        <p:blipFill rotWithShape="1">
          <a:blip r:embed="rId2"/>
          <a:srcRect l="18960" r="12629"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44714247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81E7530-396C-45F0-92F4-A885648D16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2053995-EBC3-BB90-91FB-D41F76DBE872}"/>
              </a:ext>
            </a:extLst>
          </p:cNvPr>
          <p:cNvPicPr>
            <a:picLocks noChangeAspect="1"/>
          </p:cNvPicPr>
          <p:nvPr/>
        </p:nvPicPr>
        <p:blipFill rotWithShape="1">
          <a:blip r:embed="rId2"/>
          <a:srcRect l="6966" r="99" b="1"/>
          <a:stretch/>
        </p:blipFill>
        <p:spPr>
          <a:xfrm>
            <a:off x="603671" y="-1"/>
            <a:ext cx="11588329" cy="6857999"/>
          </a:xfrm>
          <a:prstGeom prst="rect">
            <a:avLst/>
          </a:prstGeom>
        </p:spPr>
      </p:pic>
      <p:sp>
        <p:nvSpPr>
          <p:cNvPr id="20" name="Rectangle 19">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77DA93-8372-8053-754D-712DFC14ECD0}"/>
              </a:ext>
            </a:extLst>
          </p:cNvPr>
          <p:cNvSpPr>
            <a:spLocks noGrp="1"/>
          </p:cNvSpPr>
          <p:nvPr>
            <p:ph type="title"/>
          </p:nvPr>
        </p:nvSpPr>
        <p:spPr>
          <a:xfrm>
            <a:off x="1166649" y="721805"/>
            <a:ext cx="3874686" cy="2147520"/>
          </a:xfrm>
        </p:spPr>
        <p:txBody>
          <a:bodyPr>
            <a:normAutofit/>
          </a:bodyPr>
          <a:lstStyle/>
          <a:p>
            <a:r>
              <a:rPr lang="en-US" b="1">
                <a:solidFill>
                  <a:schemeClr val="bg1"/>
                </a:solidFill>
              </a:rPr>
              <a:t>Introduction</a:t>
            </a:r>
            <a:r>
              <a:rPr lang="en-US">
                <a:solidFill>
                  <a:schemeClr val="bg1"/>
                </a:solidFill>
              </a:rPr>
              <a:t> </a:t>
            </a:r>
          </a:p>
        </p:txBody>
      </p:sp>
      <p:sp>
        <p:nvSpPr>
          <p:cNvPr id="22" name="Rectangle 21">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81DE8B58-F373-409E-A253-4380A66091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5" name="Rectangle 64">
              <a:extLst>
                <a:ext uri="{FF2B5EF4-FFF2-40B4-BE49-F238E27FC236}">
                  <a16:creationId xmlns:a16="http://schemas.microsoft.com/office/drawing/2014/main" id="{F5ACE265-D22D-48CC-99DE-EB81AE922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6FE80EEA-F4ED-4436-8861-0BEAAEFE7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C3642BC8-86E8-47D0-8846-3E4D49E4B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82D35214-3634-4180-BF0E-45B6145161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15BE89E6-3D1C-42B5-A950-E72889F8BB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473771CC-5097-4E08-9606-24B0BC9A0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BE872634-00DA-47BD-880D-5C05FFADC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4F151F5C-DE9B-460E-BC51-471F4A8A5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34557B8A-4D2F-4D0D-B746-59EA8531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C764CD8E-E409-4E9B-8E87-746DDE36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E27A01D-2F01-4286-9453-3FBF6E84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460487A5-12EB-422E-9588-8FF06FAF73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7D522D20-C9F7-4B34-9066-4B43ADAAB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97B04F2C-295B-447A-8941-0AD4F55516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17D7FF91-B366-4534-B9B4-5710926EE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B5B8116C-ADD9-4826-9C37-270377E8F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4">
              <a:extLst>
                <a:ext uri="{FF2B5EF4-FFF2-40B4-BE49-F238E27FC236}">
                  <a16:creationId xmlns:a16="http://schemas.microsoft.com/office/drawing/2014/main" id="{22D01D96-8DB8-40BF-83AC-4CA49EC263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44B584CD-5E60-4B15-847C-B30D15DA1A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4">
              <a:extLst>
                <a:ext uri="{FF2B5EF4-FFF2-40B4-BE49-F238E27FC236}">
                  <a16:creationId xmlns:a16="http://schemas.microsoft.com/office/drawing/2014/main" id="{CF2BB7DC-B968-4F0B-9748-BF0E6E297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6">
              <a:extLst>
                <a:ext uri="{FF2B5EF4-FFF2-40B4-BE49-F238E27FC236}">
                  <a16:creationId xmlns:a16="http://schemas.microsoft.com/office/drawing/2014/main" id="{CF12C159-3F09-4861-9450-ECD5DB310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74095B1-4919-27D7-3547-825895DFF59C}"/>
              </a:ext>
            </a:extLst>
          </p:cNvPr>
          <p:cNvSpPr>
            <a:spLocks noGrp="1"/>
          </p:cNvSpPr>
          <p:nvPr>
            <p:ph idx="1"/>
          </p:nvPr>
        </p:nvSpPr>
        <p:spPr>
          <a:xfrm>
            <a:off x="1157417" y="3153805"/>
            <a:ext cx="3874685" cy="3186359"/>
          </a:xfrm>
        </p:spPr>
        <p:txBody>
          <a:bodyPr anchor="ctr">
            <a:normAutofit/>
          </a:bodyPr>
          <a:lstStyle/>
          <a:p>
            <a:pPr marL="0" indent="0">
              <a:buNone/>
            </a:pPr>
            <a:r>
              <a:rPr lang="en-US" sz="1800" dirty="0">
                <a:solidFill>
                  <a:schemeClr val="bg1"/>
                </a:solidFill>
              </a:rPr>
              <a:t>Have you ever wanted to swim but it’s winter and you’re at school? We must see if the school will agree to build an indoor swimming pool. We will discuss in the upcoming slides the advantages, disadvantages, how much it will cost and how the school will be able to pay for it.</a:t>
            </a:r>
          </a:p>
          <a:p>
            <a:pPr marL="0" indent="0">
              <a:buNone/>
            </a:pPr>
            <a:endParaRPr lang="en-US" sz="1800" dirty="0">
              <a:solidFill>
                <a:schemeClr val="bg1"/>
              </a:solidFill>
            </a:endParaRPr>
          </a:p>
        </p:txBody>
      </p:sp>
    </p:spTree>
    <p:extLst>
      <p:ext uri="{BB962C8B-B14F-4D97-AF65-F5344CB8AC3E}">
        <p14:creationId xmlns:p14="http://schemas.microsoft.com/office/powerpoint/2010/main" val="220407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3FA3A01-98C5-487F-892D-265B5AF63D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40176"/>
            <a:ext cx="6282558" cy="57515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AA9C5E-AF44-3697-1C22-ADF33D06DFE0}"/>
              </a:ext>
            </a:extLst>
          </p:cNvPr>
          <p:cNvSpPr>
            <a:spLocks noGrp="1"/>
          </p:cNvSpPr>
          <p:nvPr>
            <p:ph type="title"/>
          </p:nvPr>
        </p:nvSpPr>
        <p:spPr>
          <a:xfrm>
            <a:off x="594360" y="892145"/>
            <a:ext cx="5321807" cy="1370207"/>
          </a:xfrm>
        </p:spPr>
        <p:txBody>
          <a:bodyPr>
            <a:normAutofit/>
          </a:bodyPr>
          <a:lstStyle/>
          <a:p>
            <a:r>
              <a:rPr lang="en-US" sz="4000" b="1" dirty="0"/>
              <a:t>Benefits of and indoor swimming pool</a:t>
            </a:r>
          </a:p>
        </p:txBody>
      </p:sp>
      <p:grpSp>
        <p:nvGrpSpPr>
          <p:cNvPr id="14" name="Group 13">
            <a:extLst>
              <a:ext uri="{FF2B5EF4-FFF2-40B4-BE49-F238E27FC236}">
                <a16:creationId xmlns:a16="http://schemas.microsoft.com/office/drawing/2014/main" id="{8BE6DE9A-8306-4193-893B-AE9B5EBF24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899960"/>
            <a:ext cx="242107" cy="1340860"/>
            <a:chOff x="56167" y="899960"/>
            <a:chExt cx="242107" cy="1340860"/>
          </a:xfrm>
        </p:grpSpPr>
        <p:sp>
          <p:nvSpPr>
            <p:cNvPr id="15" name="Rectangle 2">
              <a:extLst>
                <a:ext uri="{FF2B5EF4-FFF2-40B4-BE49-F238E27FC236}">
                  <a16:creationId xmlns:a16="http://schemas.microsoft.com/office/drawing/2014/main" id="{E5FA5A49-3BE9-4E7B-8FF7-44F3DE979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697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59">
              <a:extLst>
                <a:ext uri="{FF2B5EF4-FFF2-40B4-BE49-F238E27FC236}">
                  <a16:creationId xmlns:a16="http://schemas.microsoft.com/office/drawing/2014/main" id="{134E9F22-C524-419E-A8CB-062E88823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697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
              <a:extLst>
                <a:ext uri="{FF2B5EF4-FFF2-40B4-BE49-F238E27FC236}">
                  <a16:creationId xmlns:a16="http://schemas.microsoft.com/office/drawing/2014/main" id="{A38CECAB-191F-41F4-A919-72FE7752C3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276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B8900C09-40C4-4F6C-B873-A8756A5CD7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276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6A31DCD3-617B-434F-AF65-E72A93326E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854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AA7807F6-147A-428A-9F1F-7C8EABCD3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854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18AB430C-3C5C-4618-AB7B-4724E01EA6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433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86A4780E-33EF-4507-A7BF-FBE3F3C6C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433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0A4FDBFA-FF76-46BC-88FA-B1C31B094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012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33B7BF73-1D31-4741-B960-77A8BC0460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012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77CF111F-A184-41B4-B87F-7D52A5BD3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1802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74C2BF57-775C-46B3-B265-970E9B5847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1802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E213D1E8-AFA8-4322-BF69-5CC2B1718D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0381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B24BE080-8569-4E0D-B587-2E9055D704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0381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638683EF-4E62-45B4-9FB2-1937912299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8960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390F8CEB-806C-432E-A2CD-ECEDD542A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8960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E6A5C475-0AB4-478C-8C11-FFBA2596DF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539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B4415D2F-4724-4991-83D9-407A198F2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539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571EB6BC-B99D-4404-B07B-D45C54F952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118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D58C9B28-F27B-4C0C-AB41-83BF722013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118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13C53E60-D136-B749-2CC0-52136112558F}"/>
              </a:ext>
            </a:extLst>
          </p:cNvPr>
          <p:cNvSpPr>
            <a:spLocks noGrp="1"/>
          </p:cNvSpPr>
          <p:nvPr>
            <p:ph idx="1"/>
          </p:nvPr>
        </p:nvSpPr>
        <p:spPr>
          <a:xfrm>
            <a:off x="594360" y="2856439"/>
            <a:ext cx="5321807" cy="3022824"/>
          </a:xfrm>
        </p:spPr>
        <p:txBody>
          <a:bodyPr anchor="ctr">
            <a:normAutofit fontScale="92500" lnSpcReduction="10000"/>
          </a:bodyPr>
          <a:lstStyle/>
          <a:p>
            <a:pPr marL="0" indent="0">
              <a:buNone/>
            </a:pPr>
            <a:r>
              <a:rPr lang="en-US" sz="2000" dirty="0"/>
              <a:t>There are several benefits of having an indoor swimming pool and some of them are:</a:t>
            </a:r>
          </a:p>
          <a:p>
            <a:pPr marL="0" indent="0">
              <a:buNone/>
            </a:pPr>
            <a:endParaRPr lang="en-US" sz="2000" dirty="0"/>
          </a:p>
          <a:p>
            <a:pPr marL="971550" lvl="1" indent="-514350">
              <a:buFont typeface="+mj-lt"/>
              <a:buAutoNum type="arabicPeriod"/>
            </a:pPr>
            <a:r>
              <a:rPr lang="en-US" sz="2000" dirty="0"/>
              <a:t>Swimming in cold weather.</a:t>
            </a:r>
          </a:p>
          <a:p>
            <a:pPr marL="971550" lvl="1" indent="-514350">
              <a:buFont typeface="+mj-lt"/>
              <a:buAutoNum type="arabicPeriod"/>
            </a:pPr>
            <a:r>
              <a:rPr lang="en-US" sz="2000" dirty="0"/>
              <a:t>Playing water games such as competitive swimming.</a:t>
            </a:r>
          </a:p>
          <a:p>
            <a:pPr marL="971550" lvl="1" indent="-514350">
              <a:buFont typeface="+mj-lt"/>
              <a:buAutoNum type="arabicPeriod"/>
            </a:pPr>
            <a:r>
              <a:rPr lang="en-US" sz="2000" dirty="0"/>
              <a:t>Teaching students how to swim from an early age so that they can be safe around bodies of water.</a:t>
            </a:r>
          </a:p>
          <a:p>
            <a:pPr marL="971550" lvl="1" indent="-514350">
              <a:buFont typeface="+mj-lt"/>
              <a:buAutoNum type="arabicPeriod"/>
            </a:pPr>
            <a:r>
              <a:rPr lang="en-US" sz="2000" dirty="0"/>
              <a:t>Swimming works most of the body muscles, so it’s a great exercise. </a:t>
            </a:r>
          </a:p>
          <a:p>
            <a:pPr marL="0" indent="0">
              <a:buNone/>
            </a:pPr>
            <a:endParaRPr lang="en-US" sz="1500" dirty="0"/>
          </a:p>
          <a:p>
            <a:pPr marL="0" indent="0">
              <a:buNone/>
            </a:pPr>
            <a:endParaRPr lang="en-US" sz="1500" dirty="0"/>
          </a:p>
        </p:txBody>
      </p:sp>
      <p:pic>
        <p:nvPicPr>
          <p:cNvPr id="7" name="Graphic 6" descr="Water Polo player">
            <a:extLst>
              <a:ext uri="{FF2B5EF4-FFF2-40B4-BE49-F238E27FC236}">
                <a16:creationId xmlns:a16="http://schemas.microsoft.com/office/drawing/2014/main" id="{C2BE9096-7468-C111-4B89-9639D029B1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2008" y="762207"/>
            <a:ext cx="5117056" cy="5117056"/>
          </a:xfrm>
          <a:prstGeom prst="rect">
            <a:avLst/>
          </a:prstGeom>
        </p:spPr>
      </p:pic>
      <p:sp>
        <p:nvSpPr>
          <p:cNvPr id="36" name="Rectangle 35">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618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7">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9">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550396-5A0F-999F-5BCB-EED504A77391}"/>
              </a:ext>
            </a:extLst>
          </p:cNvPr>
          <p:cNvSpPr>
            <a:spLocks noGrp="1"/>
          </p:cNvSpPr>
          <p:nvPr>
            <p:ph type="title"/>
          </p:nvPr>
        </p:nvSpPr>
        <p:spPr>
          <a:xfrm>
            <a:off x="594360" y="339117"/>
            <a:ext cx="11003280" cy="1619890"/>
          </a:xfrm>
        </p:spPr>
        <p:txBody>
          <a:bodyPr anchor="ctr">
            <a:normAutofit/>
          </a:bodyPr>
          <a:lstStyle/>
          <a:p>
            <a:r>
              <a:rPr lang="en-US" b="1"/>
              <a:t>Disadvantages of an indoor swimming pool:</a:t>
            </a:r>
            <a:endParaRPr lang="en-US" b="1" dirty="0"/>
          </a:p>
        </p:txBody>
      </p:sp>
      <p:grpSp>
        <p:nvGrpSpPr>
          <p:cNvPr id="36" name="Group 11">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13"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EF0E5417-D3F7-5BCF-A5E8-9E6AD204BCC8}"/>
              </a:ext>
            </a:extLst>
          </p:cNvPr>
          <p:cNvSpPr>
            <a:spLocks noGrp="1"/>
          </p:cNvSpPr>
          <p:nvPr>
            <p:ph idx="1"/>
          </p:nvPr>
        </p:nvSpPr>
        <p:spPr>
          <a:xfrm>
            <a:off x="597407" y="2548709"/>
            <a:ext cx="11000233" cy="3494314"/>
          </a:xfrm>
        </p:spPr>
        <p:txBody>
          <a:bodyPr anchor="ctr">
            <a:normAutofit/>
          </a:bodyPr>
          <a:lstStyle/>
          <a:p>
            <a:pPr marL="0" indent="0">
              <a:buNone/>
            </a:pPr>
            <a:r>
              <a:rPr lang="en-US" sz="2400" dirty="0"/>
              <a:t>There are some disadvantages for an indoor swimming pool which might be a reason for the school not to approve, some of which are:</a:t>
            </a:r>
          </a:p>
          <a:p>
            <a:pPr marL="0" indent="0">
              <a:buNone/>
            </a:pPr>
            <a:endParaRPr lang="en-US" sz="2400" dirty="0"/>
          </a:p>
          <a:p>
            <a:pPr marL="971550" lvl="1" indent="-514350">
              <a:buFont typeface="+mj-lt"/>
              <a:buAutoNum type="arabicPeriod"/>
            </a:pPr>
            <a:r>
              <a:rPr lang="en-US" dirty="0"/>
              <a:t>High initial cost</a:t>
            </a:r>
          </a:p>
          <a:p>
            <a:pPr marL="971550" lvl="1" indent="-514350">
              <a:buFont typeface="+mj-lt"/>
              <a:buAutoNum type="arabicPeriod"/>
            </a:pPr>
            <a:r>
              <a:rPr lang="en-US" dirty="0"/>
              <a:t>High maintenance costs </a:t>
            </a:r>
          </a:p>
          <a:p>
            <a:pPr marL="971550" lvl="1" indent="-514350">
              <a:buFont typeface="+mj-lt"/>
              <a:buAutoNum type="arabicPeriod"/>
            </a:pPr>
            <a:r>
              <a:rPr lang="en-US" dirty="0"/>
              <a:t>Students might get injured or drown</a:t>
            </a:r>
          </a:p>
        </p:txBody>
      </p:sp>
      <p:sp>
        <p:nvSpPr>
          <p:cNvPr id="34" name="Rectangle 33">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5754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8D167-F364-4A5B-6924-C67C2782A78F}"/>
              </a:ext>
            </a:extLst>
          </p:cNvPr>
          <p:cNvSpPr>
            <a:spLocks noGrp="1"/>
          </p:cNvSpPr>
          <p:nvPr>
            <p:ph type="title"/>
          </p:nvPr>
        </p:nvSpPr>
        <p:spPr/>
        <p:txBody>
          <a:bodyPr/>
          <a:lstStyle/>
          <a:p>
            <a:r>
              <a:rPr lang="en-US" b="1"/>
              <a:t>Consequences</a:t>
            </a:r>
            <a:r>
              <a:rPr lang="en-US"/>
              <a:t> </a:t>
            </a:r>
            <a:endParaRPr lang="en-US" dirty="0"/>
          </a:p>
        </p:txBody>
      </p:sp>
      <p:graphicFrame>
        <p:nvGraphicFramePr>
          <p:cNvPr id="20" name="Content Placeholder 2">
            <a:extLst>
              <a:ext uri="{FF2B5EF4-FFF2-40B4-BE49-F238E27FC236}">
                <a16:creationId xmlns:a16="http://schemas.microsoft.com/office/drawing/2014/main" id="{80D45613-2489-D80C-5BF0-AC8D164E2F3D}"/>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126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A7F5F-1FF0-BACD-9A62-C429AD536E0A}"/>
              </a:ext>
            </a:extLst>
          </p:cNvPr>
          <p:cNvSpPr>
            <a:spLocks noGrp="1"/>
          </p:cNvSpPr>
          <p:nvPr>
            <p:ph type="title"/>
          </p:nvPr>
        </p:nvSpPr>
        <p:spPr/>
        <p:txBody>
          <a:bodyPr/>
          <a:lstStyle/>
          <a:p>
            <a:r>
              <a:rPr lang="en-US" b="1" dirty="0"/>
              <a:t>Finance</a:t>
            </a:r>
          </a:p>
        </p:txBody>
      </p:sp>
      <p:graphicFrame>
        <p:nvGraphicFramePr>
          <p:cNvPr id="5" name="Content Placeholder 2">
            <a:extLst>
              <a:ext uri="{FF2B5EF4-FFF2-40B4-BE49-F238E27FC236}">
                <a16:creationId xmlns:a16="http://schemas.microsoft.com/office/drawing/2014/main" id="{C99C30A5-7792-8C46-7087-7E75D22D094F}"/>
              </a:ext>
            </a:extLst>
          </p:cNvPr>
          <p:cNvGraphicFramePr>
            <a:graphicFrameLocks noGrp="1"/>
          </p:cNvGraphicFramePr>
          <p:nvPr>
            <p:ph idx="1"/>
            <p:extLst>
              <p:ext uri="{D42A27DB-BD31-4B8C-83A1-F6EECF244321}">
                <p14:modId xmlns:p14="http://schemas.microsoft.com/office/powerpoint/2010/main" val="6346127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547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82FB5A-BC8A-BA7B-380C-46BEF9699B5F}"/>
              </a:ext>
            </a:extLst>
          </p:cNvPr>
          <p:cNvSpPr>
            <a:spLocks noGrp="1"/>
          </p:cNvSpPr>
          <p:nvPr>
            <p:ph type="title"/>
          </p:nvPr>
        </p:nvSpPr>
        <p:spPr>
          <a:xfrm>
            <a:off x="1166650" y="1332952"/>
            <a:ext cx="3926898" cy="3921176"/>
          </a:xfrm>
        </p:spPr>
        <p:txBody>
          <a:bodyPr anchor="ctr">
            <a:normAutofit/>
          </a:bodyPr>
          <a:lstStyle/>
          <a:p>
            <a:r>
              <a:rPr lang="en-US" sz="5400" b="1"/>
              <a:t>Location</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5E442E72-27B3-18E0-AC67-A42856C699E7}"/>
              </a:ext>
            </a:extLst>
          </p:cNvPr>
          <p:cNvSpPr>
            <a:spLocks noGrp="1"/>
          </p:cNvSpPr>
          <p:nvPr>
            <p:ph idx="1"/>
          </p:nvPr>
        </p:nvSpPr>
        <p:spPr>
          <a:xfrm>
            <a:off x="6421120" y="499833"/>
            <a:ext cx="5100320" cy="5581226"/>
          </a:xfrm>
        </p:spPr>
        <p:txBody>
          <a:bodyPr anchor="ctr">
            <a:normAutofit/>
          </a:bodyPr>
          <a:lstStyle/>
          <a:p>
            <a:r>
              <a:rPr lang="en-US" sz="2200"/>
              <a:t>The indoor swimming pool could be in the basketball court, or we can close a rooftop and build it there.</a:t>
            </a:r>
          </a:p>
          <a:p>
            <a:endParaRPr lang="en-US" sz="2200"/>
          </a:p>
        </p:txBody>
      </p:sp>
    </p:spTree>
    <p:extLst>
      <p:ext uri="{BB962C8B-B14F-4D97-AF65-F5344CB8AC3E}">
        <p14:creationId xmlns:p14="http://schemas.microsoft.com/office/powerpoint/2010/main" val="378966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57A916-FDD1-44A1-A7A1-70009FD6B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041955-4896-D5D1-630B-E5457F3C63C4}"/>
              </a:ext>
            </a:extLst>
          </p:cNvPr>
          <p:cNvSpPr>
            <a:spLocks noGrp="1"/>
          </p:cNvSpPr>
          <p:nvPr>
            <p:ph type="title"/>
          </p:nvPr>
        </p:nvSpPr>
        <p:spPr>
          <a:xfrm>
            <a:off x="8006085" y="1129084"/>
            <a:ext cx="3689091" cy="1960157"/>
          </a:xfrm>
        </p:spPr>
        <p:txBody>
          <a:bodyPr>
            <a:normAutofit/>
          </a:bodyPr>
          <a:lstStyle/>
          <a:p>
            <a:r>
              <a:rPr lang="en-US" sz="4000" b="1" dirty="0"/>
              <a:t>Time Frame </a:t>
            </a:r>
          </a:p>
        </p:txBody>
      </p:sp>
      <p:pic>
        <p:nvPicPr>
          <p:cNvPr id="5" name="Picture 4" descr="Calendar">
            <a:extLst>
              <a:ext uri="{FF2B5EF4-FFF2-40B4-BE49-F238E27FC236}">
                <a16:creationId xmlns:a16="http://schemas.microsoft.com/office/drawing/2014/main" id="{39DBA2F1-5276-D511-C434-DD14C562099C}"/>
              </a:ext>
            </a:extLst>
          </p:cNvPr>
          <p:cNvPicPr>
            <a:picLocks noChangeAspect="1"/>
          </p:cNvPicPr>
          <p:nvPr/>
        </p:nvPicPr>
        <p:blipFill rotWithShape="1">
          <a:blip r:embed="rId2">
            <a:duotone>
              <a:prstClr val="black"/>
              <a:schemeClr val="accent1">
                <a:tint val="45000"/>
                <a:satMod val="400000"/>
              </a:schemeClr>
            </a:duotone>
          </a:blip>
          <a:srcRect l="14283" r="10343" b="-1"/>
          <a:stretch/>
        </p:blipFill>
        <p:spPr>
          <a:xfrm>
            <a:off x="20" y="10"/>
            <a:ext cx="7743929" cy="6857990"/>
          </a:xfrm>
          <a:custGeom>
            <a:avLst/>
            <a:gdLst/>
            <a:ahLst/>
            <a:cxnLst/>
            <a:rect l="l" t="t" r="r" b="b"/>
            <a:pathLst>
              <a:path w="7743949" h="6858000">
                <a:moveTo>
                  <a:pt x="956085" y="2071857"/>
                </a:moveTo>
                <a:cubicBezTo>
                  <a:pt x="956085" y="2071857"/>
                  <a:pt x="956085" y="2071857"/>
                  <a:pt x="4999548" y="2071857"/>
                </a:cubicBezTo>
                <a:cubicBezTo>
                  <a:pt x="5252811" y="2071857"/>
                  <a:pt x="5497339" y="2211072"/>
                  <a:pt x="5619604" y="2437296"/>
                </a:cubicBezTo>
                <a:cubicBezTo>
                  <a:pt x="5619604" y="2437296"/>
                  <a:pt x="5619604" y="2437296"/>
                  <a:pt x="7645701" y="5926372"/>
                </a:cubicBezTo>
                <a:cubicBezTo>
                  <a:pt x="7776699" y="6143896"/>
                  <a:pt x="7776699" y="6422327"/>
                  <a:pt x="7645701" y="6639850"/>
                </a:cubicBezTo>
                <a:cubicBezTo>
                  <a:pt x="7645701" y="6639850"/>
                  <a:pt x="7645701" y="6639850"/>
                  <a:pt x="7538856" y="6823844"/>
                </a:cubicBezTo>
                <a:lnTo>
                  <a:pt x="7519022" y="6858000"/>
                </a:lnTo>
                <a:lnTo>
                  <a:pt x="0" y="6858000"/>
                </a:lnTo>
                <a:lnTo>
                  <a:pt x="0" y="3003362"/>
                </a:lnTo>
                <a:lnTo>
                  <a:pt x="144017" y="2754282"/>
                </a:lnTo>
                <a:cubicBezTo>
                  <a:pt x="203181" y="2651956"/>
                  <a:pt x="264254" y="2546330"/>
                  <a:pt x="327296" y="2437296"/>
                </a:cubicBezTo>
                <a:cubicBezTo>
                  <a:pt x="458294" y="2211072"/>
                  <a:pt x="694090" y="2071857"/>
                  <a:pt x="956085" y="2071857"/>
                </a:cubicBezTo>
                <a:close/>
                <a:moveTo>
                  <a:pt x="6281397" y="1163923"/>
                </a:moveTo>
                <a:cubicBezTo>
                  <a:pt x="6281397" y="1163923"/>
                  <a:pt x="6281397" y="1163923"/>
                  <a:pt x="7148441" y="1163923"/>
                </a:cubicBezTo>
                <a:cubicBezTo>
                  <a:pt x="7202749" y="1163923"/>
                  <a:pt x="7255183" y="1193775"/>
                  <a:pt x="7281401" y="1242285"/>
                </a:cubicBezTo>
                <a:cubicBezTo>
                  <a:pt x="7281401" y="1242285"/>
                  <a:pt x="7281401" y="1242285"/>
                  <a:pt x="7715859" y="1990451"/>
                </a:cubicBezTo>
                <a:cubicBezTo>
                  <a:pt x="7743949" y="2037095"/>
                  <a:pt x="7743949" y="2096799"/>
                  <a:pt x="7715859" y="2143443"/>
                </a:cubicBezTo>
                <a:cubicBezTo>
                  <a:pt x="7715859" y="2143443"/>
                  <a:pt x="7715859" y="2143443"/>
                  <a:pt x="7281401" y="2891610"/>
                </a:cubicBezTo>
                <a:cubicBezTo>
                  <a:pt x="7255183" y="2940119"/>
                  <a:pt x="7202749" y="2969971"/>
                  <a:pt x="7148441" y="2969971"/>
                </a:cubicBezTo>
                <a:cubicBezTo>
                  <a:pt x="7148441" y="2969971"/>
                  <a:pt x="7148441" y="2969971"/>
                  <a:pt x="6281397" y="2969971"/>
                </a:cubicBezTo>
                <a:cubicBezTo>
                  <a:pt x="6225217" y="2969971"/>
                  <a:pt x="6174655" y="2940119"/>
                  <a:pt x="6146565" y="2891610"/>
                </a:cubicBezTo>
                <a:cubicBezTo>
                  <a:pt x="6146565" y="2891610"/>
                  <a:pt x="6146565" y="2891610"/>
                  <a:pt x="5713979" y="2143443"/>
                </a:cubicBezTo>
                <a:cubicBezTo>
                  <a:pt x="5685889" y="2096799"/>
                  <a:pt x="5685889" y="2037095"/>
                  <a:pt x="5713979" y="1990451"/>
                </a:cubicBezTo>
                <a:cubicBezTo>
                  <a:pt x="5713979" y="1990451"/>
                  <a:pt x="5713979" y="1990451"/>
                  <a:pt x="6146565" y="1242285"/>
                </a:cubicBezTo>
                <a:cubicBezTo>
                  <a:pt x="6174655" y="1193775"/>
                  <a:pt x="6225217" y="1163923"/>
                  <a:pt x="6281397" y="1163923"/>
                </a:cubicBezTo>
                <a:close/>
                <a:moveTo>
                  <a:pt x="0" y="0"/>
                </a:moveTo>
                <a:lnTo>
                  <a:pt x="6600525" y="0"/>
                </a:lnTo>
                <a:lnTo>
                  <a:pt x="6486618" y="196155"/>
                </a:lnTo>
                <a:cubicBezTo>
                  <a:pt x="6261242" y="584267"/>
                  <a:pt x="5994130" y="1044253"/>
                  <a:pt x="5677553" y="1589421"/>
                </a:cubicBezTo>
                <a:cubicBezTo>
                  <a:pt x="5555288" y="1815646"/>
                  <a:pt x="5310759" y="1954861"/>
                  <a:pt x="5057496" y="1954861"/>
                </a:cubicBezTo>
                <a:cubicBezTo>
                  <a:pt x="5057496" y="1954861"/>
                  <a:pt x="5057496" y="1954861"/>
                  <a:pt x="1014033" y="1954861"/>
                </a:cubicBezTo>
                <a:cubicBezTo>
                  <a:pt x="752038" y="1954861"/>
                  <a:pt x="516243" y="1815646"/>
                  <a:pt x="385244" y="1589421"/>
                </a:cubicBezTo>
                <a:cubicBezTo>
                  <a:pt x="385244" y="1589421"/>
                  <a:pt x="385244" y="1589421"/>
                  <a:pt x="69234" y="1042874"/>
                </a:cubicBezTo>
                <a:lnTo>
                  <a:pt x="0" y="923133"/>
                </a:lnTo>
                <a:close/>
              </a:path>
            </a:pathLst>
          </a:custGeom>
        </p:spPr>
      </p:pic>
      <p:sp>
        <p:nvSpPr>
          <p:cNvPr id="3" name="Content Placeholder 2">
            <a:extLst>
              <a:ext uri="{FF2B5EF4-FFF2-40B4-BE49-F238E27FC236}">
                <a16:creationId xmlns:a16="http://schemas.microsoft.com/office/drawing/2014/main" id="{09F09312-7BD6-1340-0A69-074BC82775E5}"/>
              </a:ext>
            </a:extLst>
          </p:cNvPr>
          <p:cNvSpPr>
            <a:spLocks noGrp="1"/>
          </p:cNvSpPr>
          <p:nvPr>
            <p:ph idx="1"/>
          </p:nvPr>
        </p:nvSpPr>
        <p:spPr>
          <a:xfrm>
            <a:off x="8006085" y="3236181"/>
            <a:ext cx="3689091" cy="2195515"/>
          </a:xfrm>
        </p:spPr>
        <p:txBody>
          <a:bodyPr>
            <a:normAutofit/>
          </a:bodyPr>
          <a:lstStyle/>
          <a:p>
            <a:r>
              <a:rPr lang="en-US" sz="2400"/>
              <a:t>This project should take about 2 years to be completed and open for students to use.</a:t>
            </a:r>
          </a:p>
          <a:p>
            <a:endParaRPr lang="en-US" sz="2400"/>
          </a:p>
        </p:txBody>
      </p:sp>
    </p:spTree>
    <p:extLst>
      <p:ext uri="{BB962C8B-B14F-4D97-AF65-F5344CB8AC3E}">
        <p14:creationId xmlns:p14="http://schemas.microsoft.com/office/powerpoint/2010/main" val="1120818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4464</TotalTime>
  <Words>382</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Indoor swimming pool</vt:lpstr>
      <vt:lpstr>Introduction </vt:lpstr>
      <vt:lpstr>Benefits of and indoor swimming pool</vt:lpstr>
      <vt:lpstr>Disadvantages of an indoor swimming pool:</vt:lpstr>
      <vt:lpstr>Consequences </vt:lpstr>
      <vt:lpstr>Finance</vt:lpstr>
      <vt:lpstr>Location</vt:lpstr>
      <vt:lpstr>Time Frame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Indoor swimming pool</dc:title>
  <dc:creator>laurice.alsharqawi@outlook.com</dc:creator>
  <cp:lastModifiedBy>laurice.alsharqawi@outlook.com</cp:lastModifiedBy>
  <cp:revision>14</cp:revision>
  <dcterms:created xsi:type="dcterms:W3CDTF">2023-02-26T15:07:54Z</dcterms:created>
  <dcterms:modified xsi:type="dcterms:W3CDTF">2023-03-01T17:32:25Z</dcterms:modified>
</cp:coreProperties>
</file>