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0" r:id="rId4"/>
    <p:sldId id="262" r:id="rId5"/>
    <p:sldId id="264" r:id="rId6"/>
    <p:sldId id="263"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F9733-E1EE-46CA-920E-5949D5B7C936}" v="1" dt="2023-02-26T11:22:46.109"/>
    <p1510:client id="{0CF40A08-D68E-4B53-A0A4-D03611C5E44D}" v="127" dt="2023-03-03T10:53:10.098"/>
    <p1510:client id="{0E535F12-E602-45C9-A6B5-83BD473CB19D}" v="143" dt="2023-02-24T08:27:40.751"/>
    <p1510:client id="{125CF811-FEB1-4F7B-882B-A96A441E8F60}" v="8" dt="2023-02-24T08:37:42.256"/>
    <p1510:client id="{2E9A537C-D0E1-46AD-BE32-8F4E45947F95}" v="5" dt="2023-02-21T14:46:51.439"/>
    <p1510:client id="{4AE0A606-922E-4C5C-A312-D942EF6C3164}" v="4" dt="2023-02-21T18:45:31.853"/>
    <p1510:client id="{7EAA4B74-816E-474A-A00B-A580E8D80D04}" v="496" dt="2023-02-18T11:07:02.006"/>
    <p1510:client id="{90329D68-419E-4B22-B1CC-F06E72F3F977}" v="40" dt="2023-02-19T12:47:32.674"/>
    <p1510:client id="{A3F41AB2-2675-4301-9FF4-A3F2BFECC109}" v="160" dt="2023-02-24T18:45:48.533"/>
    <p1510:client id="{A9EC5FD5-B7CD-4A7B-B283-771859C45FCC}" v="68" dt="2023-02-21T14:45:22.175"/>
    <p1510:client id="{AFF1CDB2-7039-4D8A-8544-057C31A9DA25}" v="308" dt="2023-03-04T10:49:28.256"/>
    <p1510:client id="{BF25B4E2-FE48-40CD-91F9-864221BF2F72}" v="1" dt="2023-02-25T10:31:49.825"/>
    <p1510:client id="{CCD0266D-E454-478B-BB36-D2BEA3F95601}" v="415" dt="2023-02-25T11:05:59.767"/>
    <p1510:client id="{D0826F6D-4351-45E7-A098-2760C322E3D4}" v="472" dt="2023-02-21T19:31:34.914"/>
    <p1510:client id="{D9DAA15E-0186-4F22-9AD6-A42DB982DB51}" v="52" dt="2023-02-18T17:40:24.564"/>
    <p1510:client id="{E6A8D483-6F51-4696-B79D-5B6ABDFDEEF3}" v="6" dt="2023-03-03T08:24:24.018"/>
    <p1510:client id="{ED5135B4-68B0-4168-A931-FA4D3D405F8F}" v="107" dt="2023-02-22T14:13:14.221"/>
    <p1510:client id="{FA474E6D-666C-475F-B2FB-4260CEC0D0D8}" v="6" dt="2023-02-21T19:07:22.176"/>
    <p1510:client id="{FADFA9A4-6C01-4885-A4FF-C7BC009DF029}" v="22" dt="2023-03-04T10:55:39.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ableStyles" Target="tableStyles.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heme" Target="theme/theme1.xml" Id="rId11" /><Relationship Type="http://schemas.openxmlformats.org/officeDocument/2006/relationships/slide" Target="slides/slide4.xml" Id="rId5" /><Relationship Type="http://schemas.openxmlformats.org/officeDocument/2006/relationships/viewProps" Target="viewProps.xml" Id="rId10" /><Relationship Type="http://schemas.openxmlformats.org/officeDocument/2006/relationships/slide" Target="slides/slide3.xml" Id="rId4" /><Relationship Type="http://schemas.openxmlformats.org/officeDocument/2006/relationships/presProps" Target="presProps.xml" Id="rId9" /><Relationship Type="http://schemas.microsoft.com/office/2015/10/relationships/revisionInfo" Target="revisionInfo.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521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6010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179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040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199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1435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7395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020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72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547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362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2990505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3C84-78E1-4906-2891-474D8A56A96B}"/>
              </a:ext>
            </a:extLst>
          </p:cNvPr>
          <p:cNvSpPr>
            <a:spLocks noGrp="1"/>
          </p:cNvSpPr>
          <p:nvPr>
            <p:ph type="ctrTitle"/>
          </p:nvPr>
        </p:nvSpPr>
        <p:spPr>
          <a:xfrm>
            <a:off x="1443645" y="1037878"/>
            <a:ext cx="9144000" cy="2387600"/>
          </a:xfrm>
        </p:spPr>
        <p:txBody>
          <a:bodyPr/>
          <a:lstStyle/>
          <a:p>
            <a:r>
              <a:rPr lang="en-US" dirty="0">
                <a:ea typeface="Calibri Light"/>
                <a:cs typeface="Calibri Light"/>
              </a:rPr>
              <a:t>Indoor football pitch </a:t>
            </a:r>
          </a:p>
        </p:txBody>
      </p:sp>
      <p:sp>
        <p:nvSpPr>
          <p:cNvPr id="3" name="Subtitle 2">
            <a:extLst>
              <a:ext uri="{FF2B5EF4-FFF2-40B4-BE49-F238E27FC236}">
                <a16:creationId xmlns:a16="http://schemas.microsoft.com/office/drawing/2014/main" id="{B5AF044C-D6DF-389E-5EC9-0CA2297BEE22}"/>
              </a:ext>
            </a:extLst>
          </p:cNvPr>
          <p:cNvSpPr>
            <a:spLocks noGrp="1"/>
          </p:cNvSpPr>
          <p:nvPr>
            <p:ph type="subTitle" idx="1"/>
          </p:nvPr>
        </p:nvSpPr>
        <p:spPr>
          <a:xfrm>
            <a:off x="1524000" y="3992807"/>
            <a:ext cx="9144000" cy="1655762"/>
          </a:xfrm>
        </p:spPr>
        <p:txBody>
          <a:bodyPr vert="horz" lIns="91440" tIns="45720" rIns="91440" bIns="45720" rtlCol="0" anchor="t">
            <a:normAutofit/>
          </a:bodyPr>
          <a:lstStyle/>
          <a:p>
            <a:r>
              <a:rPr lang="en-US" dirty="0" err="1">
                <a:ea typeface="Calibri"/>
                <a:cs typeface="Calibri"/>
              </a:rPr>
              <a:t>By:Eliana</a:t>
            </a:r>
            <a:r>
              <a:rPr lang="en-US" dirty="0">
                <a:ea typeface="Calibri"/>
                <a:cs typeface="Calibri"/>
              </a:rPr>
              <a:t> </a:t>
            </a:r>
            <a:r>
              <a:rPr lang="en-US" dirty="0" err="1">
                <a:ea typeface="Calibri"/>
                <a:cs typeface="Calibri"/>
              </a:rPr>
              <a:t>Barghouth</a:t>
            </a:r>
            <a:r>
              <a:rPr lang="en-US" dirty="0">
                <a:ea typeface="Calibri"/>
                <a:cs typeface="Calibri"/>
              </a:rPr>
              <a:t>, Yasmeen Al Salman, Maya </a:t>
            </a:r>
            <a:r>
              <a:rPr lang="en-US" dirty="0" err="1">
                <a:ea typeface="Calibri"/>
                <a:cs typeface="Calibri"/>
              </a:rPr>
              <a:t>Atawi</a:t>
            </a:r>
            <a:endParaRPr lang="en-US" dirty="0" err="1"/>
          </a:p>
        </p:txBody>
      </p:sp>
      <p:pic>
        <p:nvPicPr>
          <p:cNvPr id="55" name="Graphic 55" descr="Soccer ball with solid fill">
            <a:extLst>
              <a:ext uri="{FF2B5EF4-FFF2-40B4-BE49-F238E27FC236}">
                <a16:creationId xmlns:a16="http://schemas.microsoft.com/office/drawing/2014/main" id="{AE659003-54CA-658B-4420-2459C56D37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2185" y="314569"/>
            <a:ext cx="1852245" cy="1441938"/>
          </a:xfrm>
          <a:prstGeom prst="rect">
            <a:avLst/>
          </a:prstGeom>
        </p:spPr>
      </p:pic>
      <p:pic>
        <p:nvPicPr>
          <p:cNvPr id="56" name="Graphic 55" descr="Soccer ball with solid fill">
            <a:extLst>
              <a:ext uri="{FF2B5EF4-FFF2-40B4-BE49-F238E27FC236}">
                <a16:creationId xmlns:a16="http://schemas.microsoft.com/office/drawing/2014/main" id="{7E925AE2-CCC3-12A9-3FA9-61213F8F38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5399" y="5332789"/>
            <a:ext cx="1852245" cy="1441938"/>
          </a:xfrm>
          <a:prstGeom prst="rect">
            <a:avLst/>
          </a:prstGeom>
        </p:spPr>
      </p:pic>
    </p:spTree>
    <p:extLst>
      <p:ext uri="{BB962C8B-B14F-4D97-AF65-F5344CB8AC3E}">
        <p14:creationId xmlns:p14="http://schemas.microsoft.com/office/powerpoint/2010/main" val="3105992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9135-8FFB-C265-765A-A943537104F2}"/>
              </a:ext>
            </a:extLst>
          </p:cNvPr>
          <p:cNvSpPr>
            <a:spLocks noGrp="1"/>
          </p:cNvSpPr>
          <p:nvPr>
            <p:ph type="title"/>
          </p:nvPr>
        </p:nvSpPr>
        <p:spPr>
          <a:xfrm>
            <a:off x="662354" y="3663"/>
            <a:ext cx="10515600" cy="1325563"/>
          </a:xfrm>
        </p:spPr>
        <p:txBody>
          <a:bodyPr/>
          <a:lstStyle/>
          <a:p>
            <a:r>
              <a:rPr lang="en-US">
                <a:ea typeface="Calibri Light"/>
                <a:cs typeface="Calibri Light"/>
              </a:rPr>
              <a:t>Fun facts about football</a:t>
            </a:r>
            <a:endParaRPr lang="en-US"/>
          </a:p>
        </p:txBody>
      </p:sp>
      <p:sp>
        <p:nvSpPr>
          <p:cNvPr id="3" name="Content Placeholder 2">
            <a:extLst>
              <a:ext uri="{FF2B5EF4-FFF2-40B4-BE49-F238E27FC236}">
                <a16:creationId xmlns:a16="http://schemas.microsoft.com/office/drawing/2014/main" id="{D4948174-D0C5-EE41-1EDB-FFBAB9BA99F7}"/>
              </a:ext>
            </a:extLst>
          </p:cNvPr>
          <p:cNvSpPr>
            <a:spLocks noGrp="1"/>
          </p:cNvSpPr>
          <p:nvPr>
            <p:ph idx="1"/>
          </p:nvPr>
        </p:nvSpPr>
        <p:spPr>
          <a:xfrm>
            <a:off x="212969" y="1327395"/>
            <a:ext cx="10515600" cy="5445492"/>
          </a:xfrm>
        </p:spPr>
        <p:txBody>
          <a:bodyPr vert="horz" lIns="91440" tIns="45720" rIns="91440" bIns="45720" rtlCol="0" anchor="t">
            <a:noAutofit/>
          </a:bodyPr>
          <a:lstStyle/>
          <a:p>
            <a:pPr marL="457200" indent="-457200">
              <a:buFont typeface="Wingdings" panose="020B0604020202020204" pitchFamily="34" charset="0"/>
              <a:buChar char="§"/>
            </a:pPr>
            <a:r>
              <a:rPr lang="en-US" sz="2400">
                <a:latin typeface="Calibri"/>
                <a:ea typeface="Calibri"/>
                <a:cs typeface="Calibri"/>
              </a:rPr>
              <a:t>World cup started on 1930. 13 countries played. And </a:t>
            </a:r>
            <a:r>
              <a:rPr lang="en-US" sz="2400">
                <a:latin typeface="Calibri"/>
                <a:ea typeface="+mn-lt"/>
                <a:cs typeface="+mn-lt"/>
              </a:rPr>
              <a:t>Uruguay won over Argentina by 4:2.</a:t>
            </a:r>
            <a:endParaRPr lang="en-US" sz="2400">
              <a:latin typeface="Calibri"/>
              <a:ea typeface="Calibri"/>
              <a:cs typeface="Calibri"/>
            </a:endParaRPr>
          </a:p>
          <a:p>
            <a:pPr marL="457200" indent="-457200">
              <a:buFont typeface="Wingdings" panose="020B0604020202020204" pitchFamily="34" charset="0"/>
              <a:buChar char="§"/>
            </a:pPr>
            <a:r>
              <a:rPr lang="en-US" sz="2400">
                <a:latin typeface="Calibri"/>
                <a:ea typeface="+mn-lt"/>
                <a:cs typeface="+mn-lt"/>
              </a:rPr>
              <a:t>Hector Castro was the star player of the tournament in 1930.</a:t>
            </a:r>
            <a:endParaRPr lang="en-US" sz="2400">
              <a:latin typeface="Calibri"/>
              <a:ea typeface="Calibri"/>
              <a:cs typeface="Calibri"/>
            </a:endParaRPr>
          </a:p>
          <a:p>
            <a:pPr marL="457200" indent="-457200">
              <a:buFont typeface="Wingdings" panose="020B0604020202020204" pitchFamily="34" charset="0"/>
              <a:buChar char="§"/>
            </a:pPr>
            <a:r>
              <a:rPr lang="en-US" sz="2400">
                <a:latin typeface="Calibri"/>
                <a:ea typeface="Calibri"/>
                <a:cs typeface="Calibri"/>
              </a:rPr>
              <a:t>In 2022 Argentina won France in the world cup by </a:t>
            </a:r>
            <a:r>
              <a:rPr lang="en-US" sz="2400">
                <a:latin typeface="Calibri"/>
                <a:ea typeface="+mn-lt"/>
                <a:cs typeface="+mn-lt"/>
              </a:rPr>
              <a:t>4-2.</a:t>
            </a:r>
          </a:p>
          <a:p>
            <a:pPr marL="457200" indent="-457200">
              <a:buFont typeface="Wingdings" panose="020B0604020202020204" pitchFamily="34" charset="0"/>
              <a:buChar char="§"/>
            </a:pPr>
            <a:r>
              <a:rPr lang="en-US" sz="2400">
                <a:latin typeface="Calibri"/>
                <a:ea typeface="+mn-lt"/>
                <a:cs typeface="+mn-lt"/>
              </a:rPr>
              <a:t>Lional Messi won the golden ball and was the star player of the tournament 2022.</a:t>
            </a:r>
          </a:p>
          <a:p>
            <a:pPr marL="457200" indent="-457200">
              <a:buFont typeface="Wingdings" panose="020B0604020202020204" pitchFamily="34" charset="0"/>
              <a:buChar char="§"/>
            </a:pPr>
            <a:r>
              <a:rPr lang="en-US" sz="2400">
                <a:latin typeface="Calibri"/>
                <a:ea typeface="Calibri"/>
                <a:cs typeface="Calibri"/>
              </a:rPr>
              <a:t>Kylian Mbappe won the golden shoes in 2022.</a:t>
            </a:r>
          </a:p>
          <a:p>
            <a:pPr marL="457200" indent="-457200">
              <a:buFont typeface="Wingdings" panose="020B0604020202020204" pitchFamily="34" charset="0"/>
              <a:buChar char="§"/>
            </a:pPr>
            <a:r>
              <a:rPr lang="en-US" sz="2400">
                <a:latin typeface="Calibri"/>
                <a:ea typeface="Calibri"/>
                <a:cs typeface="Calibri"/>
              </a:rPr>
              <a:t>Brazil got the most wins in the world cups.</a:t>
            </a:r>
          </a:p>
          <a:p>
            <a:pPr marL="457200" indent="-457200">
              <a:buFont typeface="Wingdings" panose="020B0604020202020204" pitchFamily="34" charset="0"/>
              <a:buChar char="§"/>
            </a:pPr>
            <a:r>
              <a:rPr lang="en-US" sz="2400">
                <a:latin typeface="Calibri"/>
                <a:ea typeface="Calibri"/>
                <a:cs typeface="Calibri"/>
              </a:rPr>
              <a:t>Pele was the best player of all time,</a:t>
            </a:r>
            <a:r>
              <a:rPr lang="en-US" sz="2400">
                <a:latin typeface="Calibri"/>
                <a:ea typeface="+mn-lt"/>
                <a:cs typeface="+mn-lt"/>
              </a:rPr>
              <a:t> He took the 1958 FIFA </a:t>
            </a:r>
          </a:p>
          <a:p>
            <a:pPr marL="0" indent="0">
              <a:buNone/>
            </a:pPr>
            <a:r>
              <a:rPr lang="en-US" sz="2400">
                <a:latin typeface="Calibri"/>
                <a:ea typeface="+mn-lt"/>
                <a:cs typeface="+mn-lt"/>
              </a:rPr>
              <a:t>       World Cup by storm aged 17,</a:t>
            </a:r>
            <a:r>
              <a:rPr lang="en-US" sz="2400" b="1">
                <a:latin typeface="Calibri"/>
                <a:ea typeface="+mn-lt"/>
                <a:cs typeface="+mn-lt"/>
              </a:rPr>
              <a:t> </a:t>
            </a:r>
            <a:r>
              <a:rPr lang="en-US" sz="2400">
                <a:latin typeface="Calibri"/>
                <a:ea typeface="+mn-lt"/>
                <a:cs typeface="+mn-lt"/>
              </a:rPr>
              <a:t>Pele won three World Cups and </a:t>
            </a:r>
          </a:p>
          <a:p>
            <a:pPr marL="0" indent="0">
              <a:buNone/>
            </a:pPr>
            <a:r>
              <a:rPr lang="en-US" sz="2400">
                <a:latin typeface="Calibri"/>
                <a:ea typeface="+mn-lt"/>
                <a:cs typeface="+mn-lt"/>
              </a:rPr>
              <a:t>       scored 1,281 goals in 1,363 games.</a:t>
            </a:r>
            <a:endParaRPr lang="en-US" sz="2400">
              <a:latin typeface="Calibri"/>
              <a:ea typeface="Calibri"/>
              <a:cs typeface="Calibri"/>
            </a:endParaRPr>
          </a:p>
          <a:p>
            <a:pPr marL="342900" indent="-342900">
              <a:buFont typeface="Wingdings" panose="020B0604020202020204" pitchFamily="34" charset="0"/>
              <a:buChar char="§"/>
            </a:pPr>
            <a:r>
              <a:rPr lang="en-US" sz="2400">
                <a:latin typeface="Calibri"/>
                <a:ea typeface="Calibri"/>
                <a:cs typeface="Calibri"/>
              </a:rPr>
              <a:t>Unfortunately Pele died in 29 of December 2022.</a:t>
            </a:r>
          </a:p>
          <a:p>
            <a:pPr marL="457200" indent="-457200">
              <a:buFont typeface="Wingdings" panose="020B0604020202020204" pitchFamily="34" charset="0"/>
              <a:buChar char="§"/>
            </a:pPr>
            <a:endParaRPr lang="en-US">
              <a:ea typeface="Calibri"/>
              <a:cs typeface="Calibri"/>
            </a:endParaRPr>
          </a:p>
          <a:p>
            <a:pPr marL="0" indent="0">
              <a:buNone/>
            </a:pPr>
            <a:endParaRPr lang="en-US">
              <a:ea typeface="Calibri"/>
              <a:cs typeface="Calibri"/>
            </a:endParaRPr>
          </a:p>
          <a:p>
            <a:pPr marL="457200" indent="-457200">
              <a:buFont typeface="Wingdings" panose="020B0604020202020204" pitchFamily="34" charset="0"/>
              <a:buChar char="§"/>
            </a:pPr>
            <a:endParaRPr lang="en-US">
              <a:ea typeface="Calibri"/>
              <a:cs typeface="Calibri"/>
            </a:endParaRPr>
          </a:p>
          <a:p>
            <a:pPr marL="0" indent="0">
              <a:buNone/>
            </a:pPr>
            <a:endParaRPr lang="en-US">
              <a:ea typeface="Calibri"/>
              <a:cs typeface="Calibri"/>
            </a:endParaRPr>
          </a:p>
        </p:txBody>
      </p:sp>
      <p:pic>
        <p:nvPicPr>
          <p:cNvPr id="5" name="Picture 5">
            <a:extLst>
              <a:ext uri="{FF2B5EF4-FFF2-40B4-BE49-F238E27FC236}">
                <a16:creationId xmlns:a16="http://schemas.microsoft.com/office/drawing/2014/main" id="{A73CB3EE-1EA4-CD66-B901-F1F321861DE9}"/>
              </a:ext>
            </a:extLst>
          </p:cNvPr>
          <p:cNvPicPr>
            <a:picLocks noChangeAspect="1"/>
          </p:cNvPicPr>
          <p:nvPr/>
        </p:nvPicPr>
        <p:blipFill>
          <a:blip r:embed="rId2"/>
          <a:stretch>
            <a:fillRect/>
          </a:stretch>
        </p:blipFill>
        <p:spPr>
          <a:xfrm>
            <a:off x="8700478" y="3482288"/>
            <a:ext cx="3534507" cy="3322425"/>
          </a:xfrm>
          <a:prstGeom prst="rect">
            <a:avLst/>
          </a:prstGeom>
        </p:spPr>
      </p:pic>
    </p:spTree>
    <p:extLst>
      <p:ext uri="{BB962C8B-B14F-4D97-AF65-F5344CB8AC3E}">
        <p14:creationId xmlns:p14="http://schemas.microsoft.com/office/powerpoint/2010/main" val="2750350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59078-BC1E-A21B-1862-A06C4990796A}"/>
              </a:ext>
            </a:extLst>
          </p:cNvPr>
          <p:cNvSpPr txBox="1"/>
          <p:nvPr/>
        </p:nvSpPr>
        <p:spPr>
          <a:xfrm>
            <a:off x="337038" y="2132134"/>
            <a:ext cx="684823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latin typeface="Comic Sans MS"/>
              </a:rPr>
              <a:t>The reason why we want to build an indoor football court is because it helps students preform and enhance their hobbies at any time without worrying about weather conditions. There's a wide variety of advantages that come with building this indoor football court and one of them is, you get to replenish and revive the school reputation by having a better sports team. It also might be the solution to a problem that many students have which is missing a PE lesson due to again weather problems.</a:t>
            </a:r>
          </a:p>
        </p:txBody>
      </p:sp>
      <p:sp>
        <p:nvSpPr>
          <p:cNvPr id="3" name="TextBox 2">
            <a:extLst>
              <a:ext uri="{FF2B5EF4-FFF2-40B4-BE49-F238E27FC236}">
                <a16:creationId xmlns:a16="http://schemas.microsoft.com/office/drawing/2014/main" id="{38E9EA78-8ADA-9AD7-6349-5A72C3E8B61B}"/>
              </a:ext>
            </a:extLst>
          </p:cNvPr>
          <p:cNvSpPr txBox="1"/>
          <p:nvPr/>
        </p:nvSpPr>
        <p:spPr>
          <a:xfrm>
            <a:off x="1643673" y="449384"/>
            <a:ext cx="889976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latin typeface="Comic Sans MS"/>
              </a:rPr>
              <a:t>"Today I will do what others won't, so tomorrow I can accomplish what others cant!"</a:t>
            </a:r>
            <a:endParaRPr lang="en-US" sz="3200"/>
          </a:p>
        </p:txBody>
      </p:sp>
      <p:pic>
        <p:nvPicPr>
          <p:cNvPr id="4" name="Picture 4">
            <a:extLst>
              <a:ext uri="{FF2B5EF4-FFF2-40B4-BE49-F238E27FC236}">
                <a16:creationId xmlns:a16="http://schemas.microsoft.com/office/drawing/2014/main" id="{5D30566D-0797-AF94-E4C5-31D3890FEBCA}"/>
              </a:ext>
            </a:extLst>
          </p:cNvPr>
          <p:cNvPicPr>
            <a:picLocks noChangeAspect="1"/>
          </p:cNvPicPr>
          <p:nvPr/>
        </p:nvPicPr>
        <p:blipFill>
          <a:blip r:embed="rId2"/>
          <a:stretch>
            <a:fillRect/>
          </a:stretch>
        </p:blipFill>
        <p:spPr>
          <a:xfrm>
            <a:off x="7182148" y="2135342"/>
            <a:ext cx="4843583" cy="3597510"/>
          </a:xfrm>
          <a:prstGeom prst="rect">
            <a:avLst/>
          </a:prstGeom>
        </p:spPr>
      </p:pic>
    </p:spTree>
    <p:extLst>
      <p:ext uri="{BB962C8B-B14F-4D97-AF65-F5344CB8AC3E}">
        <p14:creationId xmlns:p14="http://schemas.microsoft.com/office/powerpoint/2010/main" val="2015650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DAE1-C770-CDD9-28C9-0BCDD9ADE735}"/>
              </a:ext>
            </a:extLst>
          </p:cNvPr>
          <p:cNvSpPr>
            <a:spLocks noGrp="1"/>
          </p:cNvSpPr>
          <p:nvPr>
            <p:ph type="title"/>
          </p:nvPr>
        </p:nvSpPr>
        <p:spPr>
          <a:xfrm>
            <a:off x="458788" y="-1954"/>
            <a:ext cx="3932237" cy="1268047"/>
          </a:xfrm>
        </p:spPr>
        <p:txBody>
          <a:bodyPr>
            <a:normAutofit fontScale="90000"/>
          </a:bodyPr>
          <a:lstStyle/>
          <a:p>
            <a:r>
              <a:rPr lang="en-US" dirty="0">
                <a:latin typeface="Comic Sans MS"/>
                <a:cs typeface="Calibri Light"/>
              </a:rPr>
              <a:t>Reasons for choosing this project</a:t>
            </a:r>
            <a:endParaRPr lang="en-US" dirty="0">
              <a:latin typeface="Comic Sans MS"/>
            </a:endParaRPr>
          </a:p>
        </p:txBody>
      </p:sp>
      <p:pic>
        <p:nvPicPr>
          <p:cNvPr id="5" name="Picture 5">
            <a:extLst>
              <a:ext uri="{FF2B5EF4-FFF2-40B4-BE49-F238E27FC236}">
                <a16:creationId xmlns:a16="http://schemas.microsoft.com/office/drawing/2014/main" id="{4511A28A-7898-B483-707D-BEB2AF65D139}"/>
              </a:ext>
            </a:extLst>
          </p:cNvPr>
          <p:cNvPicPr>
            <a:picLocks noGrp="1" noChangeAspect="1"/>
          </p:cNvPicPr>
          <p:nvPr>
            <p:ph idx="1"/>
          </p:nvPr>
        </p:nvPicPr>
        <p:blipFill>
          <a:blip r:embed="rId2"/>
          <a:stretch>
            <a:fillRect/>
          </a:stretch>
        </p:blipFill>
        <p:spPr>
          <a:xfrm>
            <a:off x="5849938" y="779218"/>
            <a:ext cx="5942622" cy="5280268"/>
          </a:xfrm>
        </p:spPr>
      </p:pic>
      <p:sp>
        <p:nvSpPr>
          <p:cNvPr id="4" name="Text Placeholder 3">
            <a:extLst>
              <a:ext uri="{FF2B5EF4-FFF2-40B4-BE49-F238E27FC236}">
                <a16:creationId xmlns:a16="http://schemas.microsoft.com/office/drawing/2014/main" id="{3CD7A8DF-E937-EF1C-7565-45AF63D500CA}"/>
              </a:ext>
            </a:extLst>
          </p:cNvPr>
          <p:cNvSpPr>
            <a:spLocks noGrp="1"/>
          </p:cNvSpPr>
          <p:nvPr>
            <p:ph type="body" sz="half" idx="2"/>
          </p:nvPr>
        </p:nvSpPr>
        <p:spPr>
          <a:xfrm>
            <a:off x="400174" y="1422400"/>
            <a:ext cx="4410928" cy="4397741"/>
          </a:xfrm>
        </p:spPr>
        <p:txBody>
          <a:bodyPr vert="horz" lIns="91440" tIns="45720" rIns="91440" bIns="45720" rtlCol="0" anchor="t">
            <a:noAutofit/>
          </a:bodyPr>
          <a:lstStyle/>
          <a:p>
            <a:r>
              <a:rPr lang="en-US" sz="2300" dirty="0">
                <a:cs typeface="Calibri"/>
              </a:rPr>
              <a:t>Weather problems; the ability to train when there are storms or any type of weather problems that could interrupt training.</a:t>
            </a:r>
          </a:p>
          <a:p>
            <a:r>
              <a:rPr lang="en-US" sz="2300" dirty="0">
                <a:cs typeface="Calibri"/>
              </a:rPr>
              <a:t>Better school teams; it helps improve the reputation of the school.</a:t>
            </a:r>
          </a:p>
          <a:p>
            <a:r>
              <a:rPr lang="en-US" sz="2300" dirty="0">
                <a:cs typeface="Calibri"/>
              </a:rPr>
              <a:t>Less injuries by using soft grass it prevents major injuries. </a:t>
            </a:r>
          </a:p>
          <a:p>
            <a:r>
              <a:rPr lang="en-US" sz="2300" dirty="0">
                <a:cs typeface="Calibri"/>
              </a:rPr>
              <a:t>Less fights between classes, it helps people share the pitch instead of fighting for it </a:t>
            </a:r>
          </a:p>
          <a:p>
            <a:r>
              <a:rPr lang="en-US" sz="2300" dirty="0">
                <a:cs typeface="Calibri"/>
              </a:rPr>
              <a:t>Better time management, it helps teachers combine classes together. </a:t>
            </a:r>
          </a:p>
        </p:txBody>
      </p:sp>
    </p:spTree>
    <p:extLst>
      <p:ext uri="{BB962C8B-B14F-4D97-AF65-F5344CB8AC3E}">
        <p14:creationId xmlns:p14="http://schemas.microsoft.com/office/powerpoint/2010/main" val="146500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86FA-D53C-93C6-E9A8-4B617BA6964C}"/>
              </a:ext>
            </a:extLst>
          </p:cNvPr>
          <p:cNvSpPr>
            <a:spLocks noGrp="1"/>
          </p:cNvSpPr>
          <p:nvPr>
            <p:ph type="title"/>
          </p:nvPr>
        </p:nvSpPr>
        <p:spPr>
          <a:xfrm>
            <a:off x="839788" y="320431"/>
            <a:ext cx="3932237" cy="1600200"/>
          </a:xfrm>
        </p:spPr>
        <p:txBody>
          <a:bodyPr/>
          <a:lstStyle/>
          <a:p>
            <a:r>
              <a:rPr lang="en-US" dirty="0">
                <a:latin typeface="Comic Sans MS"/>
                <a:ea typeface="+mj-lt"/>
                <a:cs typeface="+mj-lt"/>
              </a:rPr>
              <a:t>The consequence of having an indoor pitch</a:t>
            </a:r>
            <a:r>
              <a:rPr lang="en-US" dirty="0">
                <a:ea typeface="+mj-lt"/>
                <a:cs typeface="+mj-lt"/>
              </a:rPr>
              <a:t> </a:t>
            </a:r>
            <a:endParaRPr lang="en-US" dirty="0"/>
          </a:p>
        </p:txBody>
      </p:sp>
      <p:pic>
        <p:nvPicPr>
          <p:cNvPr id="5" name="Picture 5" descr="A picture containing grass, indoor, green&#10;&#10;Description automatically generated">
            <a:extLst>
              <a:ext uri="{FF2B5EF4-FFF2-40B4-BE49-F238E27FC236}">
                <a16:creationId xmlns:a16="http://schemas.microsoft.com/office/drawing/2014/main" id="{5F6BB200-1A98-044B-EBD5-45B67980027D}"/>
              </a:ext>
            </a:extLst>
          </p:cNvPr>
          <p:cNvPicPr>
            <a:picLocks noGrp="1" noChangeAspect="1"/>
          </p:cNvPicPr>
          <p:nvPr>
            <p:ph idx="1"/>
          </p:nvPr>
        </p:nvPicPr>
        <p:blipFill>
          <a:blip r:embed="rId2"/>
          <a:stretch>
            <a:fillRect/>
          </a:stretch>
        </p:blipFill>
        <p:spPr>
          <a:xfrm>
            <a:off x="5252800" y="606425"/>
            <a:ext cx="6111129" cy="4873625"/>
          </a:xfrm>
        </p:spPr>
      </p:pic>
      <p:sp>
        <p:nvSpPr>
          <p:cNvPr id="4" name="Text Placeholder 3">
            <a:extLst>
              <a:ext uri="{FF2B5EF4-FFF2-40B4-BE49-F238E27FC236}">
                <a16:creationId xmlns:a16="http://schemas.microsoft.com/office/drawing/2014/main" id="{8795CD8E-D94C-3109-438E-C765CFE806BD}"/>
              </a:ext>
            </a:extLst>
          </p:cNvPr>
          <p:cNvSpPr>
            <a:spLocks noGrp="1"/>
          </p:cNvSpPr>
          <p:nvPr>
            <p:ph type="body" sz="half" idx="2"/>
          </p:nvPr>
        </p:nvSpPr>
        <p:spPr/>
        <p:txBody>
          <a:bodyPr vert="horz" lIns="91440" tIns="45720" rIns="91440" bIns="45720" rtlCol="0" anchor="t">
            <a:normAutofit/>
          </a:bodyPr>
          <a:lstStyle/>
          <a:p>
            <a:r>
              <a:rPr lang="en-US" sz="2200" dirty="0">
                <a:cs typeface="Calibri"/>
              </a:rPr>
              <a:t>More space for playing football.</a:t>
            </a:r>
          </a:p>
          <a:p>
            <a:r>
              <a:rPr lang="en-US" sz="2200" dirty="0">
                <a:cs typeface="Calibri"/>
              </a:rPr>
              <a:t>Less fights will happen.</a:t>
            </a:r>
          </a:p>
          <a:p>
            <a:r>
              <a:rPr lang="en-US" sz="2200" dirty="0">
                <a:cs typeface="Calibri"/>
              </a:rPr>
              <a:t>Great way to improve technical ability in areas such as close control and decision making.</a:t>
            </a:r>
          </a:p>
          <a:p>
            <a:r>
              <a:rPr lang="en-US" sz="2200" dirty="0">
                <a:cs typeface="Calibri"/>
              </a:rPr>
              <a:t>More play time for students.</a:t>
            </a:r>
          </a:p>
          <a:p>
            <a:r>
              <a:rPr lang="en-US" sz="2200" dirty="0">
                <a:cs typeface="Calibri"/>
              </a:rPr>
              <a:t>If it rains we will have a pitch to be able to play on and have fun without worrying.</a:t>
            </a:r>
          </a:p>
        </p:txBody>
      </p:sp>
      <p:pic>
        <p:nvPicPr>
          <p:cNvPr id="6" name="Graphic 6" descr="Soccer ball with solid fill">
            <a:extLst>
              <a:ext uri="{FF2B5EF4-FFF2-40B4-BE49-F238E27FC236}">
                <a16:creationId xmlns:a16="http://schemas.microsoft.com/office/drawing/2014/main" id="{70B8DE21-6646-38C1-15C6-2A329E2B02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6416" y="5677877"/>
            <a:ext cx="1217246" cy="1100015"/>
          </a:xfrm>
          <a:prstGeom prst="rect">
            <a:avLst/>
          </a:prstGeom>
        </p:spPr>
      </p:pic>
    </p:spTree>
    <p:extLst>
      <p:ext uri="{BB962C8B-B14F-4D97-AF65-F5344CB8AC3E}">
        <p14:creationId xmlns:p14="http://schemas.microsoft.com/office/powerpoint/2010/main" val="3371638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AF9B49-C97A-7AA4-E5C2-35496AC87FFF}"/>
              </a:ext>
            </a:extLst>
          </p:cNvPr>
          <p:cNvSpPr>
            <a:spLocks noGrp="1"/>
          </p:cNvSpPr>
          <p:nvPr>
            <p:ph type="title"/>
          </p:nvPr>
        </p:nvSpPr>
        <p:spPr/>
        <p:txBody>
          <a:bodyPr>
            <a:normAutofit fontScale="90000"/>
          </a:bodyPr>
          <a:lstStyle/>
          <a:p>
            <a:r>
              <a:rPr lang="en-US" dirty="0">
                <a:latin typeface="Comic Sans MS"/>
                <a:cs typeface="Calibri Light"/>
              </a:rPr>
              <a:t>Ways we are using to raise money for the  indoor football pitch</a:t>
            </a:r>
            <a:endParaRPr lang="en-US" dirty="0">
              <a:latin typeface="Comic Sans MS"/>
            </a:endParaRPr>
          </a:p>
        </p:txBody>
      </p:sp>
      <p:pic>
        <p:nvPicPr>
          <p:cNvPr id="2" name="Picture 5" descr="A picture containing grass&#10;&#10;Description automatically generated">
            <a:extLst>
              <a:ext uri="{FF2B5EF4-FFF2-40B4-BE49-F238E27FC236}">
                <a16:creationId xmlns:a16="http://schemas.microsoft.com/office/drawing/2014/main" id="{0A8655E4-5ED2-556B-2B4A-075602D58ECC}"/>
              </a:ext>
            </a:extLst>
          </p:cNvPr>
          <p:cNvPicPr>
            <a:picLocks noGrp="1" noChangeAspect="1"/>
          </p:cNvPicPr>
          <p:nvPr>
            <p:ph idx="1"/>
          </p:nvPr>
        </p:nvPicPr>
        <p:blipFill>
          <a:blip r:embed="rId2"/>
          <a:stretch>
            <a:fillRect/>
          </a:stretch>
        </p:blipFill>
        <p:spPr>
          <a:xfrm>
            <a:off x="5183188" y="1258460"/>
            <a:ext cx="6396892" cy="4732093"/>
          </a:xfrm>
        </p:spPr>
      </p:pic>
      <p:sp>
        <p:nvSpPr>
          <p:cNvPr id="4" name="Text Placeholder 3">
            <a:extLst>
              <a:ext uri="{FF2B5EF4-FFF2-40B4-BE49-F238E27FC236}">
                <a16:creationId xmlns:a16="http://schemas.microsoft.com/office/drawing/2014/main" id="{BE280BA4-90C8-FEA9-91E4-910492009978}"/>
              </a:ext>
            </a:extLst>
          </p:cNvPr>
          <p:cNvSpPr>
            <a:spLocks noGrp="1"/>
          </p:cNvSpPr>
          <p:nvPr>
            <p:ph type="body" sz="half" idx="2"/>
          </p:nvPr>
        </p:nvSpPr>
        <p:spPr>
          <a:xfrm>
            <a:off x="839788" y="2057400"/>
            <a:ext cx="4215544" cy="3811588"/>
          </a:xfrm>
        </p:spPr>
        <p:txBody>
          <a:bodyPr vert="horz" lIns="91440" tIns="45720" rIns="91440" bIns="45720" rtlCol="0" anchor="t">
            <a:noAutofit/>
          </a:bodyPr>
          <a:lstStyle/>
          <a:p>
            <a:r>
              <a:rPr lang="en-US" dirty="0">
                <a:ea typeface="+mn-lt"/>
                <a:cs typeface="+mn-lt"/>
              </a:rPr>
              <a:t> Collaborate with other schools : we can arrange matches in this pitch and well have each school pay a fee for playing in this field with an agreement to do so before collaboration.</a:t>
            </a:r>
            <a:endParaRPr lang="en-US">
              <a:ea typeface="+mn-lt"/>
              <a:cs typeface="Calibri"/>
            </a:endParaRPr>
          </a:p>
          <a:p>
            <a:r>
              <a:rPr lang="en-US" dirty="0">
                <a:ea typeface="+mn-lt"/>
                <a:cs typeface="+mn-lt"/>
              </a:rPr>
              <a:t>after school clubs: we can have our school clubs rent the pitch after hours at any given time to discuss any further plans for their clubs etc. (there will be rules and boundaries their not aloud to cross and night guards in case of emergency).</a:t>
            </a:r>
            <a:endParaRPr lang="en-US" dirty="0">
              <a:ea typeface="+mn-lt"/>
              <a:cs typeface="Calibri"/>
            </a:endParaRPr>
          </a:p>
          <a:p>
            <a:r>
              <a:rPr lang="en-US" dirty="0">
                <a:ea typeface="+mn-lt"/>
                <a:cs typeface="+mn-lt"/>
              </a:rPr>
              <a:t> allow people from outside and inside the school play in the field with exception that people outside the school are to pay a fee before entering.</a:t>
            </a:r>
          </a:p>
          <a:p>
            <a:r>
              <a:rPr lang="en-US" dirty="0">
                <a:ea typeface="+mn-lt"/>
                <a:cs typeface="+mn-lt"/>
              </a:rPr>
              <a:t>let school students rent the court for sports reasons.</a:t>
            </a:r>
            <a:endParaRPr lang="en-US" dirty="0">
              <a:ea typeface="+mn-lt"/>
              <a:cs typeface="Calibri"/>
            </a:endParaRPr>
          </a:p>
          <a:p>
            <a:r>
              <a:rPr lang="en-US" dirty="0">
                <a:ea typeface="+mn-lt"/>
                <a:cs typeface="+mn-lt"/>
              </a:rPr>
              <a:t> use the court for birthday celebrations with a payment fee for the material used and for the services in relation to the party.</a:t>
            </a:r>
            <a:endParaRPr lang="en-US" dirty="0">
              <a:cs typeface="Calibri"/>
            </a:endParaRPr>
          </a:p>
          <a:p>
            <a:endParaRPr lang="en-US" dirty="0">
              <a:cs typeface="Calibri"/>
            </a:endParaRPr>
          </a:p>
        </p:txBody>
      </p:sp>
    </p:spTree>
    <p:extLst>
      <p:ext uri="{BB962C8B-B14F-4D97-AF65-F5344CB8AC3E}">
        <p14:creationId xmlns:p14="http://schemas.microsoft.com/office/powerpoint/2010/main" val="2255250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3D9D-E260-52AE-3D67-312A386AA3DC}"/>
              </a:ext>
            </a:extLst>
          </p:cNvPr>
          <p:cNvSpPr>
            <a:spLocks noGrp="1"/>
          </p:cNvSpPr>
          <p:nvPr>
            <p:ph type="title"/>
          </p:nvPr>
        </p:nvSpPr>
        <p:spPr/>
        <p:txBody>
          <a:bodyPr/>
          <a:lstStyle/>
          <a:p>
            <a:r>
              <a:rPr lang="en-US" dirty="0">
                <a:cs typeface="Calibri Light"/>
              </a:rPr>
              <a:t>Survey </a:t>
            </a:r>
            <a:endParaRPr lang="en-US" dirty="0"/>
          </a:p>
        </p:txBody>
      </p:sp>
      <p:sp>
        <p:nvSpPr>
          <p:cNvPr id="3" name="Content Placeholder 2">
            <a:extLst>
              <a:ext uri="{FF2B5EF4-FFF2-40B4-BE49-F238E27FC236}">
                <a16:creationId xmlns:a16="http://schemas.microsoft.com/office/drawing/2014/main" id="{82DAB7ED-C99E-7FE7-079C-FDF53604E907}"/>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https://docs.google.com/forms/d/e/1FAIpQLSeWlbCJuSu6UEL_xNGvsNuOpU5mIFUr8CzBWsjYHl-_7qlt3w/viewform?usp=sf_link</a:t>
            </a:r>
            <a:endParaRPr lang="en-US">
              <a:cs typeface="Calibri" panose="020F0502020204030204"/>
            </a:endParaRPr>
          </a:p>
        </p:txBody>
      </p:sp>
      <p:pic>
        <p:nvPicPr>
          <p:cNvPr id="4" name="Graphic 4" descr="Soccer ball with solid fill">
            <a:extLst>
              <a:ext uri="{FF2B5EF4-FFF2-40B4-BE49-F238E27FC236}">
                <a16:creationId xmlns:a16="http://schemas.microsoft.com/office/drawing/2014/main" id="{B32E540D-FC3A-82F8-49AC-5D063A90B9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6646" y="461109"/>
            <a:ext cx="1803400" cy="1363784"/>
          </a:xfrm>
          <a:prstGeom prst="rect">
            <a:avLst/>
          </a:prstGeom>
        </p:spPr>
      </p:pic>
      <p:pic>
        <p:nvPicPr>
          <p:cNvPr id="5" name="Graphic 4" descr="Soccer ball with solid fill">
            <a:extLst>
              <a:ext uri="{FF2B5EF4-FFF2-40B4-BE49-F238E27FC236}">
                <a16:creationId xmlns:a16="http://schemas.microsoft.com/office/drawing/2014/main" id="{B69A5227-40F3-82D7-A620-2057151E16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628" y="5189691"/>
            <a:ext cx="1803400" cy="1363784"/>
          </a:xfrm>
          <a:prstGeom prst="rect">
            <a:avLst/>
          </a:prstGeom>
        </p:spPr>
      </p:pic>
    </p:spTree>
    <p:extLst>
      <p:ext uri="{BB962C8B-B14F-4D97-AF65-F5344CB8AC3E}">
        <p14:creationId xmlns:p14="http://schemas.microsoft.com/office/powerpoint/2010/main" val="3889003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Indoor football pitch </vt:lpstr>
      <vt:lpstr>Fun facts about football</vt:lpstr>
      <vt:lpstr>PowerPoint Presentation</vt:lpstr>
      <vt:lpstr>Reasons for choosing this project</vt:lpstr>
      <vt:lpstr>The consequence of having an indoor pitch </vt:lpstr>
      <vt:lpstr>Ways we are using to raise money for the  indoor football pitch</vt:lpstr>
      <vt:lpstr>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293</cp:revision>
  <dcterms:created xsi:type="dcterms:W3CDTF">2023-02-18T10:40:00Z</dcterms:created>
  <dcterms:modified xsi:type="dcterms:W3CDTF">2023-03-04T10:55:43Z</dcterms:modified>
</cp:coreProperties>
</file>