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2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1D6728-AC98-4268-A618-A81E25B5088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BF604A-2668-4FAD-8C74-9A772C5710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9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very-foods.com/en" TargetMode="External"/><Relationship Id="rId13" Type="http://schemas.openxmlformats.org/officeDocument/2006/relationships/hyperlink" Target="https://20thcenturyvideogames.com/index.php?action=vermodelos&amp;tipo=2&amp;sistema=Tele-Match" TargetMode="External"/><Relationship Id="rId3" Type="http://schemas.openxmlformats.org/officeDocument/2006/relationships/hyperlink" Target="https://www.carnivalworld.sg/carnival-game-booth-rental-singapore/basket-ball-toss-game-rental/" TargetMode="External"/><Relationship Id="rId7" Type="http://schemas.openxmlformats.org/officeDocument/2006/relationships/hyperlink" Target="https://www.dreamstime.com/negative-stamp-round-grunge-sign-image136944306" TargetMode="External"/><Relationship Id="rId12" Type="http://schemas.openxmlformats.org/officeDocument/2006/relationships/hyperlink" Target="https://www.carnivalsavers.com/pages/free-game-ideas/fishing-hole.html" TargetMode="External"/><Relationship Id="rId2" Type="http://schemas.openxmlformats.org/officeDocument/2006/relationships/hyperlink" Target="https://www.momendeavors.com/diy-ring-toss-game/" TargetMode="External"/><Relationship Id="rId16" Type="http://schemas.openxmlformats.org/officeDocument/2006/relationships/hyperlink" Target="https://allfreethankyounotes.com/thank-you-gif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markingplaygrounddesigns.com/blog/benefits-playing-hopscotch" TargetMode="External"/><Relationship Id="rId11" Type="http://schemas.openxmlformats.org/officeDocument/2006/relationships/hyperlink" Target="https://www.alamy.com/stock-photo-the-word-month-written-in-tile-letters-isolated-on-a-white-background-126881132.html" TargetMode="External"/><Relationship Id="rId5" Type="http://schemas.openxmlformats.org/officeDocument/2006/relationships/hyperlink" Target="https://www.lazada.com.ph/products/wooden-stacking-board-game-tower-wooden-building-blocks-educational-games-for-kids-i3243470717.html" TargetMode="External"/><Relationship Id="rId15" Type="http://schemas.openxmlformats.org/officeDocument/2006/relationships/hyperlink" Target="https://teambuilding.com/blog/disadvantages-of-team-building" TargetMode="External"/><Relationship Id="rId10" Type="http://schemas.openxmlformats.org/officeDocument/2006/relationships/hyperlink" Target="https://mondayonline.co.uk/" TargetMode="External"/><Relationship Id="rId4" Type="http://schemas.openxmlformats.org/officeDocument/2006/relationships/hyperlink" Target="https://www.momjunction.com/articles/running-games-for-kids_00469783/" TargetMode="External"/><Relationship Id="rId9" Type="http://schemas.openxmlformats.org/officeDocument/2006/relationships/hyperlink" Target="https://first-femme.com/collections/off-white" TargetMode="External"/><Relationship Id="rId14" Type="http://schemas.openxmlformats.org/officeDocument/2006/relationships/hyperlink" Target="https://play.google.com/store/apps/details?id=com.cg.archery&amp;hl=en_US&amp;gl=US&amp;pli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63925"/>
            <a:ext cx="10058400" cy="356616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Telematches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2058" y="4416984"/>
            <a:ext cx="4599943" cy="6186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Done by: Christine hanania and qais haddad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44458" r="33031" b="12815"/>
          <a:stretch/>
        </p:blipFill>
        <p:spPr>
          <a:xfrm>
            <a:off x="8551572" y="-13348"/>
            <a:ext cx="3640429" cy="20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Telematches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What do you think of </a:t>
            </a:r>
            <a:r>
              <a:rPr lang="en-US" sz="2400" dirty="0" smtClean="0">
                <a:latin typeface="Bahnschrift" panose="020B0502040204020203" pitchFamily="34" charset="0"/>
              </a:rPr>
              <a:t>having a </a:t>
            </a:r>
            <a:r>
              <a:rPr lang="en-US" sz="2400" dirty="0">
                <a:latin typeface="Bahnschrift" panose="020B0502040204020203" pitchFamily="34" charset="0"/>
              </a:rPr>
              <a:t>telematch every month?? To answer this we have collected information about doing a telematch </a:t>
            </a:r>
            <a:r>
              <a:rPr lang="en-US" sz="2400" dirty="0" smtClean="0">
                <a:latin typeface="Bahnschrift" panose="020B0502040204020203" pitchFamily="34" charset="0"/>
              </a:rPr>
              <a:t>to </a:t>
            </a:r>
            <a:r>
              <a:rPr lang="en-US" sz="2400" dirty="0">
                <a:latin typeface="Bahnschrift" panose="020B0502040204020203" pitchFamily="34" charset="0"/>
              </a:rPr>
              <a:t>benefit the students physical health and let them enjoy something in a healthy way during school hours</a:t>
            </a:r>
            <a:r>
              <a:rPr lang="en-US" sz="2400" dirty="0" smtClean="0">
                <a:latin typeface="Bahnschrift" panose="020B0502040204020203" pitchFamily="34" charset="0"/>
              </a:rPr>
              <a:t>. Having a telematch every month encourage the student to do sports but in a fun way.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7" y="4501364"/>
            <a:ext cx="1333702" cy="188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06" y="4501364"/>
            <a:ext cx="1545464" cy="1884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32" y="4537633"/>
            <a:ext cx="1565729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98" y="4501363"/>
            <a:ext cx="1586670" cy="1884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89567" y="4501363"/>
            <a:ext cx="1488446" cy="1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7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2" y="350997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Causes of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telematches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801754"/>
            <a:ext cx="10988255" cy="41317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ahnschrift" panose="020B0502040204020203" pitchFamily="34" charset="0"/>
              </a:rPr>
              <a:t>In order to answer this we collected data from the survey the students filled: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1</a:t>
            </a:r>
            <a:r>
              <a:rPr lang="en-US" sz="2400" dirty="0" smtClean="0">
                <a:latin typeface="Bahnschrift" panose="020B0502040204020203" pitchFamily="34" charset="0"/>
              </a:rPr>
              <a:t>-Students </a:t>
            </a:r>
            <a:r>
              <a:rPr lang="en-US" sz="2400" dirty="0">
                <a:latin typeface="Bahnschrift" panose="020B0502040204020203" pitchFamily="34" charset="0"/>
              </a:rPr>
              <a:t>will concentrate more in classes</a:t>
            </a:r>
            <a:r>
              <a:rPr lang="en-US" sz="2400" dirty="0" smtClean="0">
                <a:latin typeface="Bahnschrift" panose="020B0502040204020203" pitchFamily="34" charset="0"/>
              </a:rPr>
              <a:t>.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2</a:t>
            </a:r>
            <a:r>
              <a:rPr lang="en-US" sz="2400" dirty="0">
                <a:latin typeface="Bahnschrift" panose="020B0502040204020203" pitchFamily="34" charset="0"/>
              </a:rPr>
              <a:t>-They will enjoy school hours.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3</a:t>
            </a:r>
            <a:r>
              <a:rPr lang="en-US" sz="2400" dirty="0">
                <a:latin typeface="Bahnschrift" panose="020B0502040204020203" pitchFamily="34" charset="0"/>
              </a:rPr>
              <a:t>-It will </a:t>
            </a:r>
            <a:r>
              <a:rPr lang="en-US" sz="2400" dirty="0" smtClean="0">
                <a:latin typeface="Bahnschrift" panose="020B0502040204020203" pitchFamily="34" charset="0"/>
              </a:rPr>
              <a:t>let students to </a:t>
            </a:r>
            <a:r>
              <a:rPr lang="en-US" sz="2400" dirty="0">
                <a:latin typeface="Bahnschrift" panose="020B0502040204020203" pitchFamily="34" charset="0"/>
              </a:rPr>
              <a:t>do sport but in a fun way.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4</a:t>
            </a:r>
            <a:r>
              <a:rPr lang="en-US" sz="2400" dirty="0">
                <a:latin typeface="Bahnschrift" panose="020B0502040204020203" pitchFamily="34" charset="0"/>
              </a:rPr>
              <a:t>-It will benefit students health.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5</a:t>
            </a:r>
            <a:r>
              <a:rPr lang="en-US" sz="2400" dirty="0">
                <a:latin typeface="Bahnschrift" panose="020B0502040204020203" pitchFamily="34" charset="0"/>
              </a:rPr>
              <a:t>-It will let students </a:t>
            </a:r>
            <a:r>
              <a:rPr lang="en-US" sz="2400" dirty="0" err="1">
                <a:latin typeface="Bahnschrift" panose="020B0502040204020203" pitchFamily="34" charset="0"/>
              </a:rPr>
              <a:t>commmuinicate</a:t>
            </a:r>
            <a:r>
              <a:rPr lang="en-US" sz="2400" dirty="0">
                <a:latin typeface="Bahnschrift" panose="020B0502040204020203" pitchFamily="34" charset="0"/>
              </a:rPr>
              <a:t> with other students and make new friends.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6</a:t>
            </a:r>
            <a:r>
              <a:rPr lang="en-US" sz="2400" dirty="0">
                <a:latin typeface="Bahnschrift" panose="020B0502040204020203" pitchFamily="34" charset="0"/>
              </a:rPr>
              <a:t>-This will let students less stressful to relax and not be stressed the whole day.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827" t="21269" r="22498" b="7616"/>
          <a:stretch/>
        </p:blipFill>
        <p:spPr>
          <a:xfrm>
            <a:off x="7947481" y="2114779"/>
            <a:ext cx="3747823" cy="227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346" t="58313" r="23626" b="18916"/>
          <a:stretch/>
        </p:blipFill>
        <p:spPr>
          <a:xfrm>
            <a:off x="7947482" y="5634418"/>
            <a:ext cx="3747822" cy="8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977"/>
            <a:ext cx="12191999" cy="1450757"/>
          </a:xfrm>
        </p:spPr>
        <p:txBody>
          <a:bodyPr>
            <a:no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Consequences of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telematches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consequences we will talk about two sides the positive side and the negative side:</a:t>
            </a: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757965" y="2923696"/>
            <a:ext cx="1867437" cy="1867436"/>
          </a:xfrm>
          <a:prstGeom prst="ellipse">
            <a:avLst/>
          </a:prstGeom>
          <a:solidFill>
            <a:srgbClr val="D27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7587" y="3672748"/>
            <a:ext cx="146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Positive side  </a:t>
            </a:r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469746" y="2923696"/>
            <a:ext cx="1867437" cy="1867436"/>
          </a:xfrm>
          <a:prstGeom prst="ellipse">
            <a:avLst/>
          </a:prstGeom>
          <a:solidFill>
            <a:srgbClr val="D27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62930" y="3672748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Negative side</a:t>
            </a:r>
            <a:endParaRPr lang="en-US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979196" y="5657344"/>
            <a:ext cx="1212803" cy="730423"/>
          </a:xfrm>
          <a:prstGeom prst="rightArrow">
            <a:avLst/>
          </a:prstGeom>
          <a:solidFill>
            <a:srgbClr val="D27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1115518" y="5876361"/>
            <a:ext cx="9401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hlinkClick r:id="rId4" action="ppaction://hlinksldjump"/>
              </a:rPr>
              <a:t>CONTINUE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9184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Positive side: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1</a:t>
            </a:r>
            <a:r>
              <a:rPr lang="en-US" sz="2400" dirty="0" smtClean="0">
                <a:latin typeface="Bahnschrift" panose="020B0502040204020203" pitchFamily="34" charset="0"/>
              </a:rPr>
              <a:t>-It </a:t>
            </a:r>
            <a:r>
              <a:rPr lang="en-US" sz="2400" dirty="0">
                <a:latin typeface="Bahnschrift" panose="020B0502040204020203" pitchFamily="34" charset="0"/>
              </a:rPr>
              <a:t>will encourage students to come to school.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</a:t>
            </a:r>
            <a:r>
              <a:rPr lang="en-US" sz="2400" dirty="0" smtClean="0">
                <a:latin typeface="Bahnschrift" panose="020B0502040204020203" pitchFamily="34" charset="0"/>
              </a:rPr>
              <a:t>-Students will </a:t>
            </a:r>
            <a:r>
              <a:rPr lang="en-US" sz="2400" dirty="0">
                <a:latin typeface="Bahnschrift" panose="020B0502040204020203" pitchFamily="34" charset="0"/>
              </a:rPr>
              <a:t>do </a:t>
            </a:r>
            <a:r>
              <a:rPr lang="en-US" sz="2400" dirty="0" smtClean="0">
                <a:latin typeface="Bahnschrift" panose="020B0502040204020203" pitchFamily="34" charset="0"/>
              </a:rPr>
              <a:t>sport but </a:t>
            </a:r>
            <a:r>
              <a:rPr lang="en-US" sz="2400" dirty="0">
                <a:latin typeface="Bahnschrift" panose="020B0502040204020203" pitchFamily="34" charset="0"/>
              </a:rPr>
              <a:t>in a fun way.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3</a:t>
            </a:r>
            <a:r>
              <a:rPr lang="en-US" sz="2400" dirty="0" smtClean="0">
                <a:latin typeface="Bahnschrift" panose="020B0502040204020203" pitchFamily="34" charset="0"/>
              </a:rPr>
              <a:t>-Students </a:t>
            </a:r>
            <a:r>
              <a:rPr lang="en-US" sz="2400" dirty="0">
                <a:latin typeface="Bahnschrift" panose="020B0502040204020203" pitchFamily="34" charset="0"/>
              </a:rPr>
              <a:t>will sleep early so they come to school so early.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4</a:t>
            </a:r>
            <a:r>
              <a:rPr lang="en-US" sz="2400" dirty="0" smtClean="0">
                <a:latin typeface="Bahnschrift" panose="020B0502040204020203" pitchFamily="34" charset="0"/>
              </a:rPr>
              <a:t>-They </a:t>
            </a:r>
            <a:r>
              <a:rPr lang="en-US" sz="2400" dirty="0">
                <a:latin typeface="Bahnschrift" panose="020B0502040204020203" pitchFamily="34" charset="0"/>
              </a:rPr>
              <a:t>will have a healthy lifestyle.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5</a:t>
            </a:r>
            <a:r>
              <a:rPr lang="en-US" sz="2400" dirty="0" smtClean="0">
                <a:latin typeface="Bahnschrift" panose="020B0502040204020203" pitchFamily="34" charset="0"/>
              </a:rPr>
              <a:t>-If </a:t>
            </a:r>
            <a:r>
              <a:rPr lang="en-US" sz="2400" dirty="0">
                <a:latin typeface="Bahnschrift" panose="020B0502040204020203" pitchFamily="34" charset="0"/>
              </a:rPr>
              <a:t>students are stressed while doing their daily homework or studying for exams they can play a </a:t>
            </a:r>
            <a:r>
              <a:rPr lang="en-US" sz="2400" dirty="0" err="1">
                <a:latin typeface="Bahnschrift" panose="020B0502040204020203" pitchFamily="34" charset="0"/>
              </a:rPr>
              <a:t>telematch</a:t>
            </a:r>
            <a:r>
              <a:rPr lang="en-US" sz="2400" dirty="0">
                <a:latin typeface="Bahnschrift" panose="020B0502040204020203" pitchFamily="34" charset="0"/>
              </a:rPr>
              <a:t> so they release their stress.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6</a:t>
            </a:r>
            <a:r>
              <a:rPr lang="en-US" sz="2400" dirty="0" smtClean="0">
                <a:latin typeface="Bahnschrift" panose="020B0502040204020203" pitchFamily="34" charset="0"/>
              </a:rPr>
              <a:t>-It </a:t>
            </a:r>
            <a:r>
              <a:rPr lang="en-US" sz="2400" dirty="0">
                <a:latin typeface="Bahnschrift" panose="020B0502040204020203" pitchFamily="34" charset="0"/>
              </a:rPr>
              <a:t>will let students move more and allows them to exercise.</a:t>
            </a:r>
          </a:p>
        </p:txBody>
      </p:sp>
      <p:sp>
        <p:nvSpPr>
          <p:cNvPr id="4" name="AutoShape 2" descr="Forms response chart. Question title: how will telematches help people?. Number of responses: 13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orms response chart. Question title: how will telematches help people?. Number of responses: 13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Forms response chart. Question title: how will telematches help people?. Number of responses: 13 responses."/>
          <p:cNvSpPr>
            <a:spLocks noChangeAspect="1" noChangeArrowheads="1"/>
          </p:cNvSpPr>
          <p:nvPr/>
        </p:nvSpPr>
        <p:spPr bwMode="auto">
          <a:xfrm>
            <a:off x="460374" y="388937"/>
            <a:ext cx="2109563" cy="21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9942490" y="415674"/>
            <a:ext cx="965916" cy="976224"/>
          </a:xfrm>
          <a:prstGeom prst="ellipse">
            <a:avLst/>
          </a:prstGeom>
          <a:solidFill>
            <a:srgbClr val="D27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16355" y="692384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0811" t="34144" r="22727" b="23212"/>
          <a:stretch/>
        </p:blipFill>
        <p:spPr>
          <a:xfrm>
            <a:off x="7734067" y="4997003"/>
            <a:ext cx="4457933" cy="18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Negative side: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1</a:t>
            </a:r>
            <a:r>
              <a:rPr lang="en-US" sz="2400" dirty="0" smtClean="0">
                <a:latin typeface="Bahnschrift" panose="020B0502040204020203" pitchFamily="34" charset="0"/>
              </a:rPr>
              <a:t>-Students </a:t>
            </a:r>
            <a:r>
              <a:rPr lang="en-US" sz="2400" dirty="0">
                <a:latin typeface="Bahnschrift" panose="020B0502040204020203" pitchFamily="34" charset="0"/>
              </a:rPr>
              <a:t>may get injured while playing.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</a:t>
            </a:r>
            <a:r>
              <a:rPr lang="en-US" sz="2400" dirty="0" smtClean="0">
                <a:latin typeface="Bahnschrift" panose="020B0502040204020203" pitchFamily="34" charset="0"/>
              </a:rPr>
              <a:t>-Students </a:t>
            </a:r>
            <a:r>
              <a:rPr lang="en-US" sz="2400" dirty="0">
                <a:latin typeface="Bahnschrift" panose="020B0502040204020203" pitchFamily="34" charset="0"/>
              </a:rPr>
              <a:t>may get in a fight during the </a:t>
            </a:r>
            <a:r>
              <a:rPr lang="en-US" sz="2400" dirty="0" err="1">
                <a:latin typeface="Bahnschrift" panose="020B0502040204020203" pitchFamily="34" charset="0"/>
              </a:rPr>
              <a:t>telematch</a:t>
            </a:r>
            <a:r>
              <a:rPr lang="en-US" sz="2400" dirty="0">
                <a:latin typeface="Bahnschrift" panose="020B0502040204020203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3</a:t>
            </a:r>
            <a:r>
              <a:rPr lang="en-US" sz="2400" dirty="0" smtClean="0">
                <a:latin typeface="Bahnschrift" panose="020B0502040204020203" pitchFamily="34" charset="0"/>
              </a:rPr>
              <a:t>-The </a:t>
            </a:r>
            <a:r>
              <a:rPr lang="en-US" sz="2400" dirty="0" err="1">
                <a:latin typeface="Bahnschrift" panose="020B0502040204020203" pitchFamily="34" charset="0"/>
              </a:rPr>
              <a:t>telematches</a:t>
            </a:r>
            <a:r>
              <a:rPr lang="en-US" sz="2400" dirty="0">
                <a:latin typeface="Bahnschrift" panose="020B0502040204020203" pitchFamily="34" charset="0"/>
              </a:rPr>
              <a:t> may be boring for some students.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4</a:t>
            </a:r>
            <a:r>
              <a:rPr lang="en-US" sz="2400" dirty="0" smtClean="0">
                <a:latin typeface="Bahnschrift" panose="020B0502040204020203" pitchFamily="34" charset="0"/>
              </a:rPr>
              <a:t>-Some </a:t>
            </a:r>
            <a:r>
              <a:rPr lang="en-US" sz="2400" dirty="0">
                <a:latin typeface="Bahnschrift" panose="020B0502040204020203" pitchFamily="34" charset="0"/>
              </a:rPr>
              <a:t>students may feel pressured to play games that may not want to.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5</a:t>
            </a:r>
            <a:r>
              <a:rPr lang="en-US" sz="2400" dirty="0" smtClean="0">
                <a:latin typeface="Bahnschrift" panose="020B0502040204020203" pitchFamily="34" charset="0"/>
              </a:rPr>
              <a:t>-When </a:t>
            </a:r>
            <a:r>
              <a:rPr lang="en-US" sz="2400" dirty="0">
                <a:latin typeface="Bahnschrift" panose="020B0502040204020203" pitchFamily="34" charset="0"/>
              </a:rPr>
              <a:t>someone gives us instructions we may sometimes resist and not want to hear them.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6</a:t>
            </a:r>
            <a:r>
              <a:rPr lang="en-US" sz="2400" dirty="0" smtClean="0">
                <a:latin typeface="Bahnschrift" panose="020B0502040204020203" pitchFamily="34" charset="0"/>
              </a:rPr>
              <a:t>-Students </a:t>
            </a:r>
            <a:r>
              <a:rPr lang="en-US" sz="2400" dirty="0">
                <a:latin typeface="Bahnschrift" panose="020B0502040204020203" pitchFamily="34" charset="0"/>
              </a:rPr>
              <a:t>may cheat during </a:t>
            </a:r>
            <a:r>
              <a:rPr lang="en-US" sz="2400" dirty="0" err="1">
                <a:latin typeface="Bahnschrift" panose="020B0502040204020203" pitchFamily="34" charset="0"/>
              </a:rPr>
              <a:t>telematche</a:t>
            </a:r>
            <a:r>
              <a:rPr lang="en-US" sz="2400" dirty="0">
                <a:latin typeface="Bahnschrift" panose="020B0502040204020203" pitchFamily="34" charset="0"/>
              </a:rPr>
              <a:t> games.</a:t>
            </a:r>
          </a:p>
          <a:p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0045520" y="554781"/>
            <a:ext cx="953037" cy="914400"/>
          </a:xfrm>
          <a:prstGeom prst="ellipse">
            <a:avLst/>
          </a:prstGeom>
          <a:solidFill>
            <a:srgbClr val="D27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51583" y="827315"/>
            <a:ext cx="90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191" y="4656719"/>
            <a:ext cx="286181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Where and when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3461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We decided to do the </a:t>
            </a:r>
            <a:r>
              <a:rPr lang="en-US" sz="2400" dirty="0" err="1">
                <a:latin typeface="Bahnschrift" panose="020B0502040204020203" pitchFamily="34" charset="0"/>
              </a:rPr>
              <a:t>telematch</a:t>
            </a:r>
            <a:r>
              <a:rPr lang="en-US" sz="2400" dirty="0">
                <a:latin typeface="Bahnschrift" panose="020B0502040204020203" pitchFamily="34" charset="0"/>
              </a:rPr>
              <a:t> on the first Monday of every month </a:t>
            </a:r>
            <a:r>
              <a:rPr lang="en-US" sz="2400" dirty="0" smtClean="0">
                <a:latin typeface="Bahnschrift" panose="020B0502040204020203" pitchFamily="34" charset="0"/>
              </a:rPr>
              <a:t>in the </a:t>
            </a:r>
            <a:r>
              <a:rPr lang="en-US" sz="2400" dirty="0" smtClean="0">
                <a:latin typeface="Bahnschrift" panose="020B0502040204020203" pitchFamily="34" charset="0"/>
              </a:rPr>
              <a:t>break time at the </a:t>
            </a:r>
            <a:r>
              <a:rPr lang="en-US" sz="2400" dirty="0">
                <a:latin typeface="Bahnschrift" panose="020B0502040204020203" pitchFamily="34" charset="0"/>
              </a:rPr>
              <a:t>football </a:t>
            </a:r>
            <a:r>
              <a:rPr lang="en-US" sz="2400" dirty="0" smtClean="0">
                <a:latin typeface="Bahnschrift" panose="020B0502040204020203" pitchFamily="34" charset="0"/>
              </a:rPr>
              <a:t>field. 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dirty="0" smtClean="0">
                <a:latin typeface="Bahnschrift" panose="020B0502040204020203" pitchFamily="34" charset="0"/>
              </a:rPr>
              <a:t>In case bad weather we will held it in the indoor court.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40" y="3243134"/>
            <a:ext cx="2252126" cy="124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66" y="4231825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80" b="3001"/>
          <a:stretch/>
        </p:blipFill>
        <p:spPr>
          <a:xfrm>
            <a:off x="6940451" y="3232143"/>
            <a:ext cx="1980904" cy="1248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-257" b="10824"/>
          <a:stretch/>
        </p:blipFill>
        <p:spPr>
          <a:xfrm>
            <a:off x="9088647" y="4231825"/>
            <a:ext cx="2602231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2042" t="26007" r="23896" b="1326"/>
          <a:stretch/>
        </p:blipFill>
        <p:spPr>
          <a:xfrm>
            <a:off x="0" y="5096299"/>
            <a:ext cx="3245476" cy="17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2291" t="41479" r="21980" b="14337"/>
          <a:stretch/>
        </p:blipFill>
        <p:spPr>
          <a:xfrm>
            <a:off x="8783392" y="-1"/>
            <a:ext cx="3408609" cy="17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Finance: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We decided that we will allow the students to donate from 5jd to 10jd, and the money they collect, they go and buy the stuff needed </a:t>
            </a:r>
            <a:r>
              <a:rPr lang="en-US" sz="2400" dirty="0" smtClean="0">
                <a:latin typeface="Bahnschrift" panose="020B0502040204020203" pitchFamily="34" charset="0"/>
              </a:rPr>
              <a:t>for the </a:t>
            </a:r>
            <a:r>
              <a:rPr lang="en-US" sz="2400" dirty="0" err="1" smtClean="0">
                <a:latin typeface="Bahnschrift" panose="020B0502040204020203" pitchFamily="34" charset="0"/>
              </a:rPr>
              <a:t>telematch</a:t>
            </a:r>
            <a:r>
              <a:rPr lang="en-US" sz="2400" dirty="0" smtClean="0">
                <a:latin typeface="Bahnschrift" panose="020B0502040204020203" pitchFamily="34" charset="0"/>
              </a:rPr>
              <a:t>. 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9" y="2981650"/>
            <a:ext cx="3129566" cy="1751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1" y="4597422"/>
            <a:ext cx="25336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152" y="4597422"/>
            <a:ext cx="259206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725526" cy="4170371"/>
          </a:xfrm>
        </p:spPr>
        <p:txBody>
          <a:bodyPr>
            <a:noAutofit/>
          </a:bodyPr>
          <a:lstStyle/>
          <a:p>
            <a:r>
              <a:rPr lang="en-US" sz="1000" dirty="0" smtClean="0"/>
              <a:t>1-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ww w.momendeavors.com/</a:t>
            </a:r>
            <a:r>
              <a:rPr lang="en-US" sz="1000" dirty="0" err="1" smtClean="0">
                <a:hlinkClick r:id="rId2"/>
              </a:rPr>
              <a:t>diy</a:t>
            </a:r>
            <a:r>
              <a:rPr lang="en-US" sz="1000" dirty="0" smtClean="0">
                <a:hlinkClick r:id="rId2"/>
              </a:rPr>
              <a:t>-ring-toss-game/</a:t>
            </a:r>
            <a:r>
              <a:rPr lang="en-US" sz="1000" dirty="0" smtClean="0"/>
              <a:t>  </a:t>
            </a:r>
          </a:p>
          <a:p>
            <a:r>
              <a:rPr lang="en-US" sz="1000" dirty="0" smtClean="0"/>
              <a:t>2- </a:t>
            </a:r>
            <a:r>
              <a:rPr lang="en-US" sz="1000" dirty="0">
                <a:hlinkClick r:id="rId3"/>
              </a:rPr>
              <a:t>https://www.carnivalworld.sg/carnival-game-booth-rental-singapore/basket-ball-toss-game-rental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r>
              <a:rPr lang="en-US" sz="1000" dirty="0"/>
              <a:t>3- </a:t>
            </a:r>
            <a:r>
              <a:rPr lang="en-US" sz="1000" dirty="0">
                <a:hlinkClick r:id="rId4"/>
              </a:rPr>
              <a:t>https://www.momjunction.com/articles/running-games-for-kids_00469783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</a:t>
            </a:r>
          </a:p>
          <a:p>
            <a:r>
              <a:rPr lang="en-US" sz="1000" dirty="0"/>
              <a:t>4- </a:t>
            </a:r>
            <a:r>
              <a:rPr lang="en-US" sz="1000" dirty="0">
                <a:hlinkClick r:id="rId5"/>
              </a:rPr>
              <a:t>https://</a:t>
            </a:r>
            <a:r>
              <a:rPr lang="en-US" sz="1000" dirty="0" smtClean="0">
                <a:hlinkClick r:id="rId5"/>
              </a:rPr>
              <a:t>www.lazada.com.ph/products/wooden-stacking-board-game-tower-wooden-building-blocks-educational-games-for-kids-i3243470717.html</a:t>
            </a:r>
            <a:r>
              <a:rPr lang="en-US" sz="1000" dirty="0" smtClean="0"/>
              <a:t> </a:t>
            </a:r>
          </a:p>
          <a:p>
            <a:r>
              <a:rPr lang="en-US" sz="1000" dirty="0"/>
              <a:t>5- </a:t>
            </a:r>
            <a:r>
              <a:rPr lang="en-US" sz="1000" dirty="0">
                <a:hlinkClick r:id="rId6"/>
              </a:rPr>
              <a:t>https://</a:t>
            </a:r>
            <a:r>
              <a:rPr lang="en-US" sz="1000" dirty="0" smtClean="0">
                <a:hlinkClick r:id="rId6"/>
              </a:rPr>
              <a:t>edumarkingplaygrounddesigns.com/blog/benefits-playing-hopscotch</a:t>
            </a:r>
            <a:r>
              <a:rPr lang="en-US" sz="1000" dirty="0" smtClean="0"/>
              <a:t> </a:t>
            </a:r>
          </a:p>
          <a:p>
            <a:r>
              <a:rPr lang="en-US" sz="1000" dirty="0"/>
              <a:t>6- </a:t>
            </a:r>
            <a:r>
              <a:rPr lang="en-US" sz="1000" dirty="0">
                <a:hlinkClick r:id="rId7"/>
              </a:rPr>
              <a:t>https://</a:t>
            </a:r>
            <a:r>
              <a:rPr lang="en-US" sz="1000" dirty="0" smtClean="0">
                <a:hlinkClick r:id="rId7"/>
              </a:rPr>
              <a:t>www.dreamstime.com/negative-stamp-round-grunge-sign-image136944306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7- </a:t>
            </a:r>
            <a:r>
              <a:rPr lang="en-US" sz="1000" dirty="0">
                <a:hlinkClick r:id="rId8"/>
              </a:rPr>
              <a:t>https://</a:t>
            </a:r>
            <a:r>
              <a:rPr lang="en-US" sz="1000" dirty="0" smtClean="0">
                <a:hlinkClick r:id="rId8"/>
              </a:rPr>
              <a:t>every-foods.com/en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8- </a:t>
            </a:r>
            <a:r>
              <a:rPr lang="en-US" sz="1000" dirty="0">
                <a:hlinkClick r:id="rId9"/>
              </a:rPr>
              <a:t>https://</a:t>
            </a:r>
            <a:r>
              <a:rPr lang="en-US" sz="1000" dirty="0" smtClean="0">
                <a:hlinkClick r:id="rId9"/>
              </a:rPr>
              <a:t>first-femme.com/collections/off-white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9- </a:t>
            </a:r>
            <a:r>
              <a:rPr lang="en-US" sz="1000" dirty="0" smtClean="0">
                <a:hlinkClick r:id="rId10"/>
              </a:rPr>
              <a:t>https</a:t>
            </a:r>
            <a:r>
              <a:rPr lang="en-US" sz="1000" dirty="0">
                <a:hlinkClick r:id="rId10"/>
              </a:rPr>
              <a:t>://mondayonline.co.uk</a:t>
            </a:r>
            <a:r>
              <a:rPr lang="en-US" sz="1000" dirty="0" smtClean="0">
                <a:hlinkClick r:id="rId10"/>
              </a:rPr>
              <a:t>/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10-   </a:t>
            </a:r>
            <a:r>
              <a:rPr lang="en-US" sz="1000" dirty="0">
                <a:hlinkClick r:id="rId11"/>
              </a:rPr>
              <a:t>https://</a:t>
            </a:r>
            <a:r>
              <a:rPr lang="en-US" sz="1000" dirty="0" smtClean="0">
                <a:hlinkClick r:id="rId11"/>
              </a:rPr>
              <a:t>www.alamy.com/stock-photo-the-word-month-written-in-tile-letters-isolated-on-a-white-background-126881132.html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11- </a:t>
            </a:r>
            <a:r>
              <a:rPr lang="en-US" sz="1000" dirty="0">
                <a:hlinkClick r:id="rId12"/>
              </a:rPr>
              <a:t>https://</a:t>
            </a:r>
            <a:r>
              <a:rPr lang="en-US" sz="1000" dirty="0" smtClean="0">
                <a:hlinkClick r:id="rId12"/>
              </a:rPr>
              <a:t>www.carnivalsavers.com/pages/free-game-ideas/fishing-hole.html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12-</a:t>
            </a:r>
            <a:r>
              <a:rPr lang="en-US" sz="1000" dirty="0" smtClean="0">
                <a:hlinkClick r:id="rId13"/>
              </a:rPr>
              <a:t>https</a:t>
            </a:r>
            <a:r>
              <a:rPr lang="en-US" sz="1000" dirty="0">
                <a:hlinkClick r:id="rId13"/>
              </a:rPr>
              <a:t>://</a:t>
            </a:r>
            <a:r>
              <a:rPr lang="en-US" sz="1000" dirty="0" smtClean="0">
                <a:hlinkClick r:id="rId13"/>
              </a:rPr>
              <a:t>20thcenturyvideogames.com/index.php?action=vermodelos&amp;tipo=2&amp;sistema=Tele-Match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13-  </a:t>
            </a:r>
            <a:r>
              <a:rPr lang="en-US" sz="1000" dirty="0">
                <a:hlinkClick r:id="rId14"/>
              </a:rPr>
              <a:t>https://</a:t>
            </a:r>
            <a:r>
              <a:rPr lang="en-US" sz="1000" dirty="0" smtClean="0">
                <a:hlinkClick r:id="rId14"/>
              </a:rPr>
              <a:t>play.google.com/store/apps/details?id=com.cg.archery&amp;hl=en_US&amp;gl=US&amp;pli=1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14- </a:t>
            </a:r>
            <a:r>
              <a:rPr lang="en-US" sz="1000" dirty="0">
                <a:hlinkClick r:id="rId15"/>
              </a:rPr>
              <a:t>https://</a:t>
            </a:r>
            <a:r>
              <a:rPr lang="en-US" sz="1000" dirty="0" smtClean="0">
                <a:hlinkClick r:id="rId15"/>
              </a:rPr>
              <a:t>teambuilding.com/blog/disadvantages-of-team-building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15- </a:t>
            </a:r>
            <a:r>
              <a:rPr lang="en-US" sz="1000" dirty="0">
                <a:hlinkClick r:id="rId16"/>
              </a:rPr>
              <a:t>https://allfreethankyounotes.com/thank-you-gifs</a:t>
            </a:r>
            <a:r>
              <a:rPr lang="en-US" sz="1000" dirty="0" smtClean="0">
                <a:hlinkClick r:id="rId16"/>
              </a:rPr>
              <a:t>/</a:t>
            </a:r>
            <a:r>
              <a:rPr lang="en-US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22962</TotalTime>
  <Words>458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Bahnschrift</vt:lpstr>
      <vt:lpstr>Calibri</vt:lpstr>
      <vt:lpstr>Calibri Light</vt:lpstr>
      <vt:lpstr>Retrospect</vt:lpstr>
      <vt:lpstr>Telematches </vt:lpstr>
      <vt:lpstr>Telematches </vt:lpstr>
      <vt:lpstr>Causes of telematches</vt:lpstr>
      <vt:lpstr>Consequences of telematches:</vt:lpstr>
      <vt:lpstr>Positive side:</vt:lpstr>
      <vt:lpstr>Negative side: </vt:lpstr>
      <vt:lpstr>Where and when</vt:lpstr>
      <vt:lpstr>Finance:</vt:lpstr>
      <vt:lpstr>Resources: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Telematches</dc:title>
  <dc:creator>Windows User</dc:creator>
  <cp:lastModifiedBy>Windows User</cp:lastModifiedBy>
  <cp:revision>49</cp:revision>
  <dcterms:created xsi:type="dcterms:W3CDTF">2023-02-13T14:17:33Z</dcterms:created>
  <dcterms:modified xsi:type="dcterms:W3CDTF">2023-03-03T07:25:17Z</dcterms:modified>
</cp:coreProperties>
</file>