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09:54:38.25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299 0 24575,'31'0'0,"-1"2"0,1 1 0,-1 1 0,0 1 0,0 2 0,54 20 0,-72-22 0,1-1 0,0 0 0,0-1 0,0 0 0,0-1 0,1-1 0,-1 0 0,0-1 0,1 0 0,-1-1 0,21-3 0,-33 4 0,-1 0 0,1 0 0,0 0 0,-1-1 0,1 1 0,0 0 0,-1 0 0,1 0 0,0 0 0,-1-1 0,1 1 0,0 0 0,-1-1 0,1 1 0,-1 0 0,1-1 0,-1 1 0,1-1 0,-1 1 0,1-1 0,-1 1 0,1-1 0,-1 1 0,1-1 0,-1 1 0,0-1 0,1 0 0,-1 1 0,0-1 0,0 0 0,-17-9 0,-33 1 0,-280 6 0,175 5 0,148 1 0,15 4 0,17 6 0,194 58 0,-106-52 0,-17-4 0,-65-10 0,50 3 0,-357-10 0,145 3 0,119-1 0,1 0 0,-1 1 0,1 0 0,0 1 0,-1 0 0,1 1 0,0 0 0,0 1 0,0 0 0,-15 9 0,26-13 0,-1 0 0,0 1 0,0-1 0,1 1 0,-1-1 0,1 1 0,-1-1 0,0 1 0,1 0 0,-1-1 0,1 1 0,-1 0 0,1-1 0,-1 1 0,1 0 0,0-1 0,-1 1 0,1 0 0,0 0 0,0 0 0,0-1 0,-1 1 0,1 0 0,0 0 0,0 0 0,0-1 0,0 1 0,0 0 0,0 0 0,1 0 0,-1 0 0,1 1 0,0 0 0,0 0 0,1-1 0,-1 1 0,0-1 0,1 1 0,-1-1 0,1 1 0,0-1 0,-1 0 0,1 0 0,2 1 0,53 22 0,-56-24 0,58 19 0,-24-6 0,0-2 0,0-1 0,1-2 0,0-2 0,44 3 0,-69-9 0,-7 0 0,1-1 0,-1 1 0,1 0 0,-1 1 0,1-1 0,-1 1 0,0 0 0,1 0 0,-1 0 0,0 0 0,1 1 0,-1 0 0,5 3 0,-9-5 0,0 1 0,1 0 0,-1 0 0,0-1 0,0 1 0,0 0 0,0 0 0,0-1 0,0 1 0,0 0 0,0 0 0,0 0 0,0-1 0,0 1 0,-1 0 0,1 0 0,0-1 0,0 1 0,-1 0 0,1-1 0,-1 1 0,1 0 0,0-1 0,-1 1 0,1 0 0,-1-1 0,1 1 0,-1-1 0,0 1 0,1-1 0,-1 1 0,0-1 0,1 0 0,-1 1 0,0-1 0,1 0 0,-1 1 0,0-1 0,-1 0 0,-30 16 0,13-11 0,0-1 0,-25 3 0,31-7 0,1 2 0,-1 0 0,1 0 0,-1 1 0,1 1 0,0 0 0,1 1 0,-14 6 0,24-10 0,1-1 0,-1 0 0,0 0 0,1 0 0,-1 1 0,1-1 0,-1 0 0,1 1 0,-1-1 0,1 1 0,-1-1 0,1 0 0,-1 1 0,1-1 0,-1 1 0,1-1 0,0 1 0,-1 0 0,1-1 0,0 1 0,0-1 0,-1 1 0,1 0 0,0-1 0,0 1 0,0-1 0,0 1 0,0 0 0,0-1 0,0 1 0,0 0 0,0-1 0,0 2 0,19 8 0,31-2 0,-25-6 0,-60-3 0,-3-1 0,-16 0 0,32 0 0,1 1 0,-1 1 0,0 1 0,0 1 0,-27 6 0,48-8 0,1 0 0,-1 0 0,0 0 0,1 0 0,-1 0 0,1 0 0,-1 0 0,0 0 0,1 0 0,-1 0 0,0 1 0,1-1 0,-1 0 0,1 0 0,-1 1 0,1-1 0,-1 0 0,1 1 0,-1-1 0,1 1 0,-1-1 0,1 1 0,-1-1 0,1 1 0,0-1 0,-1 1 0,1-1 0,0 1 0,-1-1 0,1 1 0,0-1 0,0 1 0,-1 0 0,1-1 0,0 1 0,0-1 0,0 1 0,0 0 0,0-1 0,0 1 0,0 0 0,0-1 0,0 1 0,0 0 0,0-1 0,1 1 0,-1-1 0,0 1 0,0 0 0,0-1 0,1 1 0,-1-1 0,0 1 0,1-1 0,-1 1 0,1-1 0,-1 1 0,1-1 0,-1 1 0,1-1 0,-1 0 0,1 1 0,-1-1 0,1 1 0,38 20 0,19-8 0,17 4 0,-70-16 0,-1 1 0,0-1 0,1 1 0,-1 0 0,0 1 0,0-1 0,0 1 0,-1-1 0,1 1 0,-1 0 0,1 0 0,4 7 0,-7-9 0,-1 1 0,1-1 0,-1 0 0,1 1 0,-1-1 0,1 1 0,-1-1 0,0 1 0,0-1 0,0 1 0,0-1 0,0 1 0,0-1 0,0 1 0,0-1 0,0 0 0,-1 1 0,1-1 0,-1 1 0,1-1 0,-1 0 0,0 1 0,1-1 0,-1 0 0,0 1 0,0-1 0,0 0 0,0 0 0,0 0 0,0 0 0,0 0 0,0 0 0,0 0 0,-1 0 0,1-1 0,0 1 0,-1 0 0,-1 0 0,-6 4 0,0 0 0,0-1 0,-1 0 0,-12 3 0,-49 3 0,62-10 0,-1 1 0,1 0 0,-1 0 0,0 1 0,1 0 0,0 0 0,0 1 0,0 1 0,0-1 0,-17 10 0,25-12 0,0 0 0,0-1 0,1 1 0,-1 0 0,0 0 0,0-1 0,0 1 0,0 0 0,1 0 0,-1 0 0,0 0 0,1 0 0,-1 0 0,1 0 0,-1 0 0,1 1 0,0-1 0,-1 0 0,1 0 0,0 0 0,0 0 0,0 0 0,0 1 0,0-1 0,0 0 0,0 0 0,0 2 0,1-1 0,0 0 0,0 0 0,1 0 0,-1 0 0,1 0 0,-1 0 0,1-1 0,-1 1 0,1 0 0,0-1 0,0 1 0,4 1 0,7 5 0,1-1 0,0-1 0,19 6 0,-27-9 0,45 10 0,22 8 0,-69-19 0,1-1 0,-1 1 0,0 0 0,0 1 0,0-1 0,0 1 0,0-1 0,0 1 0,-1 1 0,0-1 0,1 0 0,2 5 0,-5-7 0,-1 0 0,1 0 0,-1 0 0,1 0 0,-1 0 0,0 0 0,1 0 0,-1 0 0,0 0 0,0 0 0,0 0 0,0 0 0,0 0 0,0 0 0,0 0 0,0 0 0,0 0 0,0 0 0,0 0 0,-1 0 0,1 0 0,0 0 0,-1 0 0,1 0 0,-1 0 0,0 1 0,-1 0 0,0 1 0,0-1 0,0 0 0,-1 1 0,1-1 0,-1 0 0,0 0 0,-4 2 0,-5 2 0,0-1 0,0 0 0,-18 5 0,-27 3 0,37-10 0,1 2 0,0 0 0,0 1 0,1 0 0,-22 12 0,39-17 0,0-1 0,1 0 0,-1 0 0,0 1 0,1-1 0,-1 0 0,0 1 0,1-1 0,-1 1 0,1-1 0,-1 1 0,0-1 0,1 1 0,0-1 0,-1 1 0,1 0 0,-1-1 0,1 1 0,0-1 0,-1 1 0,1 0 0,0 0 0,0-1 0,-1 1 0,1 0 0,0-1 0,0 1 0,0 0 0,0 0 0,0-1 0,0 1 0,0 0 0,0 0 0,0-1 0,0 1 0,1 0 0,-1-1 0,0 1 0,0 0 0,1-1 0,-1 1 0,0 0 0,1-1 0,-1 1 0,1 0 0,-1-1 0,1 1 0,-1-1 0,1 1 0,-1-1 0,1 1 0,0-1 0,-1 0 0,1 1 0,0-1 0,-1 0 0,1 1 0,1-1 0,47 23 0,-41-20 0,107 37 0,29 12 0,-142-51 0,0-1 0,-1 1 0,1-1 0,0 1 0,-1 0 0,1-1 0,-1 1 0,1 0 0,-1 0 0,0 0 0,1 0 0,-1 1 0,0-1 0,1 0 0,-1 0 0,0 1 0,0-1 0,0 1 0,-1-1 0,1 1 0,0-1 0,0 1 0,-1-1 0,1 1 0,-1 0 0,1 0 0,-1-1 0,0 1 0,0 0 0,0 3 0,-1-3 0,0 0 0,0 0 0,0 0 0,-1 0 0,1 0 0,-1 0 0,1 0 0,-1 0 0,0-1 0,0 1 0,0-1 0,0 1 0,0-1 0,0 0 0,0 0 0,0 0 0,0 0 0,-1 0 0,1 0 0,0 0 0,-1-1 0,-2 1 0,-154 22 0,128-17 0,-60 4 0,67-9 0,1 1 0,-1 1 0,1 1 0,-35 11 0,56-14 0,-1 0 0,0 0 0,0 1 0,1-1 0,-1 1 0,1-1 0,-1 1 0,1 0 0,0 0 0,0 0 0,0 0 0,0 0 0,0 1 0,0-1 0,-2 5 0,4-6 0,-1 0 0,1 1 0,0-1 0,0 0 0,-1 1 0,1-1 0,0 0 0,0 1 0,0-1 0,1 0 0,-1 1 0,0-1 0,0 0 0,1 1 0,-1-1 0,1 0 0,-1 0 0,1 0 0,0 1 0,-1-1 0,1 0 0,0 0 0,0 0 0,0 0 0,0 0 0,0 0 0,0 0 0,0 0 0,0-1 0,0 1 0,0 0 0,0-1 0,0 1 0,1 0 0,1 0 0,38 17 0,0-2 0,50 14 0,1-1 0,-55-16 0,2-2 0,-1-1 0,2-2 0,-1-2 0,58 3 0,-86-9 0,-6-1 0,-1 1 0,1 0 0,-1 0 0,1 0 0,-1 1 0,1-1 0,-1 1 0,1 0 0,-1 0 0,0 1 0,1 0 0,-1-1 0,4 4 0,-8-5 0,0 1 0,0-1 0,1 0 0,-1 1 0,0-1 0,0 1 0,-1-1 0,1 0 0,0 1 0,0-1 0,0 1 0,0-1 0,0 0 0,0 1 0,0-1 0,-1 1 0,1-1 0,0 0 0,0 1 0,0-1 0,-1 0 0,1 1 0,0-1 0,-1 0 0,1 1 0,0-1 0,-1 0 0,1 0 0,0 0 0,-1 1 0,1-1 0,0 0 0,-1 0 0,1 0 0,-1 0 0,1 1 0,0-1 0,-1 0 0,1 0 0,-1 0 0,1 0 0,0 0 0,-1 0 0,1 0 0,-1 0 0,1-1 0,-1 1 0,-24 5 0,-55 2 0,39-5 0,-67 14 0,45-5 0,44-8 0,1 0 0,0 1 0,0 0 0,0 2 0,-25 11 0,24-8 0,12-7 0,1 1 0,0 0 0,0 0 0,1 1 0,-1 0 0,1 0 0,-6 5 0,10-7 0,0-1 0,0 1 0,0-1 0,0 1 0,0-1 0,1 1 0,-1-1 0,1 1 0,-1 0 0,1-1 0,0 1 0,0 0 0,0 0 0,0-1 0,0 1 0,0 0 0,0-1 0,0 1 0,1 0 0,-1-1 0,0 1 0,1 0 0,0-1 0,-1 1 0,1-1 0,0 1 0,0-1 0,0 1 0,0-1 0,0 0 0,0 1 0,0-1 0,3 2 0,-1 1 0,1 0 0,0-1 0,0 1 0,0-1 0,1 0 0,-1 0 0,1 0 0,0-1 0,0 0 0,0 0 0,0 0 0,9 2 0,70 7 0,-9-1 0,-56-6 0,-2 0 0,0 0 0,-1 1 0,17 7 0,-30-11 0,-1 0 0,0-1 0,0 1 0,1 1 0,-1-1 0,0 0 0,0 0 0,0 1 0,0-1 0,-1 1 0,1 0 0,0-1 0,-1 1 0,1 0 0,-1 0 0,1 0 0,-1 0 0,0 1 0,0-1 0,0 0 0,0 0 0,0 1 0,-1-1 0,1 0 0,-1 1 0,1-1 0,-1 0 0,0 6 0,-1-6 0,0 0 0,0 0 0,0 0 0,0 0 0,0-1 0,0 1 0,-1 0 0,1 0 0,-1-1 0,1 1 0,-1-1 0,0 1 0,0-1 0,1 0 0,-1 0 0,0 1 0,0-1 0,0-1 0,-4 3 0,-51 14 0,41-12 0,-8 1 0,10-2 0,0 0 0,0 0 0,0 1 0,1 1 0,-24 13 0,35-17 0,-1 0 0,0 1 0,0-1 0,1 1 0,0-1 0,-1 1 0,1 0 0,0-1 0,0 1 0,1 0 0,-1 1 0,1-1 0,-1 0 0,1 0 0,0 1 0,0-1 0,0 0 0,1 1 0,-1-1 0,1 1 0,0-1 0,0 1 0,0-1 0,0 1 0,1-1 0,-1 1 0,1-1 0,0 1 0,0-1 0,2 4 0,0 1 0,0 0 0,1 0 0,1-1 0,-1 1 0,1-1 0,0 0 0,1-1 0,-1 1 0,13 10 0,69 48 0,-29-22 0,-11-8 0,0-2 0,2-2 0,2-2 0,94 39 0,-150-65 0,-19-1 0,-28-1 0,-483-3-1365,506 2-5461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FA3F-E0DA-40AF-B43D-D7545D2BE2E0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3B4244C2-623B-44A8-9A1D-07831A5D4CF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34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FA3F-E0DA-40AF-B43D-D7545D2BE2E0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44C2-623B-44A8-9A1D-07831A5D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1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FA3F-E0DA-40AF-B43D-D7545D2BE2E0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44C2-623B-44A8-9A1D-07831A5D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6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FA3F-E0DA-40AF-B43D-D7545D2BE2E0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44C2-623B-44A8-9A1D-07831A5D4C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0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FA3F-E0DA-40AF-B43D-D7545D2BE2E0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44C2-623B-44A8-9A1D-07831A5D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9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FA3F-E0DA-40AF-B43D-D7545D2BE2E0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44C2-623B-44A8-9A1D-07831A5D4C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9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FA3F-E0DA-40AF-B43D-D7545D2BE2E0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44C2-623B-44A8-9A1D-07831A5D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8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FA3F-E0DA-40AF-B43D-D7545D2BE2E0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44C2-623B-44A8-9A1D-07831A5D4C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54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FA3F-E0DA-40AF-B43D-D7545D2BE2E0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44C2-623B-44A8-9A1D-07831A5D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4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FA3F-E0DA-40AF-B43D-D7545D2BE2E0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44C2-623B-44A8-9A1D-07831A5D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3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FA3F-E0DA-40AF-B43D-D7545D2BE2E0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44C2-623B-44A8-9A1D-07831A5D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0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D13FA3F-E0DA-40AF-B43D-D7545D2BE2E0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244C2-623B-44A8-9A1D-07831A5D4CF3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87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RZzQbSLcT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6AC82-A91A-A93B-9052-BD82D987A6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/>
              <a:t>Golf Course In the National Orthodox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DC5FF4-E849-B671-838A-DAA0A9A78F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Pilar </a:t>
            </a:r>
            <a:r>
              <a:rPr lang="en-US" dirty="0" err="1"/>
              <a:t>Habash</a:t>
            </a:r>
            <a:r>
              <a:rPr lang="en-US" dirty="0"/>
              <a:t> and </a:t>
            </a:r>
            <a:r>
              <a:rPr lang="en-US" dirty="0" err="1"/>
              <a:t>Sulaf</a:t>
            </a:r>
            <a:r>
              <a:rPr lang="en-US" dirty="0"/>
              <a:t> Al-</a:t>
            </a:r>
            <a:r>
              <a:rPr lang="en-US" dirty="0" err="1"/>
              <a:t>Ayyoub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898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18E2E1-93BD-AA3B-0C49-21700C3BE831}"/>
              </a:ext>
            </a:extLst>
          </p:cNvPr>
          <p:cNvSpPr/>
          <p:nvPr/>
        </p:nvSpPr>
        <p:spPr>
          <a:xfrm>
            <a:off x="3680647" y="2505670"/>
            <a:ext cx="4211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9784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D8238-3A2E-C69F-A476-B33D239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/>
              <a:t>Introduction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51F4A-DF26-575E-BD96-6DA80CD6D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730" y="733889"/>
            <a:ext cx="7796540" cy="3997828"/>
          </a:xfrm>
        </p:spPr>
        <p:txBody>
          <a:bodyPr>
            <a:normAutofit/>
          </a:bodyPr>
          <a:lstStyle/>
          <a:p>
            <a:r>
              <a:rPr lang="en-US" sz="2800" dirty="0"/>
              <a:t>After interviewing Students and doing research we have planned on introducing  a  brand-new idea of installing a golf course to be played in the National Orthodox school.</a:t>
            </a:r>
          </a:p>
        </p:txBody>
      </p:sp>
      <p:pic>
        <p:nvPicPr>
          <p:cNvPr id="1026" name="Picture 2" descr="Neumann Golf Course | Golf Courses Cincinnati Ohio">
            <a:extLst>
              <a:ext uri="{FF2B5EF4-FFF2-40B4-BE49-F238E27FC236}">
                <a16:creationId xmlns:a16="http://schemas.microsoft.com/office/drawing/2014/main" id="{B9D87317-1153-B534-77F5-AAE9266F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30" y="4148363"/>
            <a:ext cx="37592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lf and the coronavirus: 7 rules for staying safe on the course">
            <a:extLst>
              <a:ext uri="{FF2B5EF4-FFF2-40B4-BE49-F238E27FC236}">
                <a16:creationId xmlns:a16="http://schemas.microsoft.com/office/drawing/2014/main" id="{86AE6F43-2257-7A48-31ED-446A1A69E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61" y="4148363"/>
            <a:ext cx="3904343" cy="219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05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B3408E4B-2DDD-4FB3-9181-7D8A09775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7" name="Picture 2056">
            <a:extLst>
              <a:ext uri="{FF2B5EF4-FFF2-40B4-BE49-F238E27FC236}">
                <a16:creationId xmlns:a16="http://schemas.microsoft.com/office/drawing/2014/main" id="{3FCA32F3-0B4B-449A-8A9D-309A1B678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059" name="Picture 2058">
            <a:extLst>
              <a:ext uri="{FF2B5EF4-FFF2-40B4-BE49-F238E27FC236}">
                <a16:creationId xmlns:a16="http://schemas.microsoft.com/office/drawing/2014/main" id="{D1C78E1D-D549-4B5E-B65A-7353ED14D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BC93C630-65D6-40FA-A096-8251FB983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C2C51E34-9874-483C-A2C5-C9D271AD1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6109E7E7-5EA4-4526-A350-196FF2782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92A556-3F64-E682-54FD-5D414C318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 b="1"/>
              <a:t>Why did we Choose to have a Golf Course in NOS 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2CE8C-FCEB-CD12-5169-5CD769BBC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803" y="2052116"/>
            <a:ext cx="3800523" cy="3997828"/>
          </a:xfrm>
        </p:spPr>
        <p:txBody>
          <a:bodyPr>
            <a:normAutofit/>
          </a:bodyPr>
          <a:lstStyle/>
          <a:p>
            <a:pPr marL="6160" indent="0">
              <a:buNone/>
            </a:pPr>
            <a:endParaRPr lang="en-US" sz="1800"/>
          </a:p>
          <a:p>
            <a:r>
              <a:rPr lang="en-US" sz="1800"/>
              <a:t>We choose to have a Golf Court to enhance the students mental Concentration while focusing on the Target, And it’s a new change than the usual sports played ( basketball, football etc.). Nevertheless, It is a unique sport for students to enjoy and especially for those who have interest in golfing.</a:t>
            </a:r>
          </a:p>
        </p:txBody>
      </p:sp>
      <p:pic>
        <p:nvPicPr>
          <p:cNvPr id="2050" name="Picture 2" descr="4,102 Golf Bat Images, Stock Photos &amp; Vectors | Shutterstock">
            <a:extLst>
              <a:ext uri="{FF2B5EF4-FFF2-40B4-BE49-F238E27FC236}">
                <a16:creationId xmlns:a16="http://schemas.microsoft.com/office/drawing/2014/main" id="{DDCAA2B4-6164-A94B-12B6-B63498714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99" b="-1"/>
          <a:stretch/>
        </p:blipFill>
        <p:spPr bwMode="auto">
          <a:xfrm>
            <a:off x="6577568" y="2348779"/>
            <a:ext cx="3674398" cy="3373468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Rectangle 2066">
            <a:extLst>
              <a:ext uri="{FF2B5EF4-FFF2-40B4-BE49-F238E27FC236}">
                <a16:creationId xmlns:a16="http://schemas.microsoft.com/office/drawing/2014/main" id="{22373A23-D87D-48AD-A357-96100C722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50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AFEA-B7E5-78F7-87F9-1E62FDF7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800" y="475547"/>
            <a:ext cx="7958331" cy="1077229"/>
          </a:xfrm>
        </p:spPr>
        <p:txBody>
          <a:bodyPr/>
          <a:lstStyle/>
          <a:p>
            <a:r>
              <a:rPr lang="en-US" b="1" dirty="0"/>
              <a:t>What are the advantages of the golf course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B8192-DDAC-3BBE-13CC-63346FC50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866" y="2285786"/>
            <a:ext cx="7796540" cy="3997828"/>
          </a:xfrm>
        </p:spPr>
        <p:txBody>
          <a:bodyPr>
            <a:normAutofit/>
          </a:bodyPr>
          <a:lstStyle/>
          <a:p>
            <a:r>
              <a:rPr lang="en-US" dirty="0"/>
              <a:t>ADVANTAGES: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Enhancing Mental Concentration and Precisions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Hand-eye coordination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Calm, and prepares them for the next classes ( By relaxation and refreshing the brain)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17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11A64-5C72-FD35-5834-0E14AD1C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1FC15-6E14-38ED-CC17-C7F60A19F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085" y="1885285"/>
            <a:ext cx="7796540" cy="3997828"/>
          </a:xfrm>
        </p:spPr>
        <p:txBody>
          <a:bodyPr/>
          <a:lstStyle/>
          <a:p>
            <a:r>
              <a:rPr lang="en-US" dirty="0"/>
              <a:t>1. Students might not play with it seriously and wont handle it responsibly</a:t>
            </a:r>
          </a:p>
          <a:p>
            <a:endParaRPr lang="en-US" dirty="0"/>
          </a:p>
          <a:p>
            <a:r>
              <a:rPr lang="en-US" dirty="0"/>
              <a:t>2. Equipment’s might be missing</a:t>
            </a:r>
          </a:p>
          <a:p>
            <a:endParaRPr lang="en-US" dirty="0"/>
          </a:p>
          <a:p>
            <a:r>
              <a:rPr lang="en-US" dirty="0"/>
              <a:t>3. Real Grass has to be constantly mowed and taken care of.</a:t>
            </a:r>
          </a:p>
        </p:txBody>
      </p:sp>
    </p:spTree>
    <p:extLst>
      <p:ext uri="{BB962C8B-B14F-4D97-AF65-F5344CB8AC3E}">
        <p14:creationId xmlns:p14="http://schemas.microsoft.com/office/powerpoint/2010/main" val="193548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78184-63DA-B1D1-3057-DC0EF863D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Solutions For Consequences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26271-F1F2-F56B-F37C-ED5F65C1C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889" y="1698606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/>
              <a:t>Solution for Consequence number( 1) :</a:t>
            </a:r>
          </a:p>
          <a:p>
            <a:pPr marL="0" indent="0">
              <a:buNone/>
            </a:pPr>
            <a:r>
              <a:rPr lang="en-US" sz="2200" dirty="0"/>
              <a:t>Students are obligated to play with maturity. Super Vision is provided and  Permission has to be taken to play.</a:t>
            </a:r>
          </a:p>
          <a:p>
            <a:pPr marL="0" indent="0">
              <a:buNone/>
            </a:pPr>
            <a:endParaRPr lang="en-US" sz="2200" dirty="0"/>
          </a:p>
          <a:p>
            <a:pPr marL="514350" indent="-514350">
              <a:buAutoNum type="arabicPeriod" startAt="2"/>
            </a:pPr>
            <a:r>
              <a:rPr lang="en-US" sz="2200" dirty="0"/>
              <a:t>Solution for Consequence number (2):</a:t>
            </a:r>
          </a:p>
          <a:p>
            <a:pPr marL="0" indent="0">
              <a:buNone/>
            </a:pPr>
            <a:r>
              <a:rPr lang="en-US" sz="2200" dirty="0"/>
              <a:t>Supervision will be provided. Plus, Sensors will be attached to the equipment to decrease the rate of the equipment's missing.</a:t>
            </a:r>
          </a:p>
          <a:p>
            <a:pPr marL="0" indent="0">
              <a:buNone/>
            </a:pPr>
            <a:endParaRPr lang="en-US" sz="2200" dirty="0"/>
          </a:p>
          <a:p>
            <a:pPr marL="514350" indent="-514350">
              <a:buAutoNum type="arabicPeriod" startAt="3"/>
            </a:pPr>
            <a:r>
              <a:rPr lang="en-US" sz="2200" dirty="0"/>
              <a:t>Solution for Consequence number (3): </a:t>
            </a:r>
          </a:p>
          <a:p>
            <a:pPr marL="0" indent="0">
              <a:buNone/>
            </a:pPr>
            <a:r>
              <a:rPr lang="en-US" sz="2200" dirty="0"/>
              <a:t>Fake grass will be used.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5501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B3408E4B-2DDD-4FB3-9181-7D8A09775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3" name="Picture 3082">
            <a:extLst>
              <a:ext uri="{FF2B5EF4-FFF2-40B4-BE49-F238E27FC236}">
                <a16:creationId xmlns:a16="http://schemas.microsoft.com/office/drawing/2014/main" id="{3FCA32F3-0B4B-449A-8A9D-309A1B678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085" name="Picture 3084">
            <a:extLst>
              <a:ext uri="{FF2B5EF4-FFF2-40B4-BE49-F238E27FC236}">
                <a16:creationId xmlns:a16="http://schemas.microsoft.com/office/drawing/2014/main" id="{D1C78E1D-D549-4B5E-B65A-7353ED14D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87" name="Rectangle 3086">
            <a:extLst>
              <a:ext uri="{FF2B5EF4-FFF2-40B4-BE49-F238E27FC236}">
                <a16:creationId xmlns:a16="http://schemas.microsoft.com/office/drawing/2014/main" id="{BC93C630-65D6-40FA-A096-8251FB983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C2C51E34-9874-483C-A2C5-C9D271AD1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6109E7E7-5EA4-4526-A350-196FF2782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40F1F-DEC3-ACFD-2BB0-E2293FE6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Costs of equipment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8C52F-EC32-E05D-1DDC-6DB60772A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803" y="2052116"/>
            <a:ext cx="3800523" cy="3997828"/>
          </a:xfrm>
        </p:spPr>
        <p:txBody>
          <a:bodyPr>
            <a:normAutofit/>
          </a:bodyPr>
          <a:lstStyle/>
          <a:p>
            <a:r>
              <a:rPr lang="en-US" sz="1800"/>
              <a:t>20 balls : 4JDs</a:t>
            </a:r>
          </a:p>
          <a:p>
            <a:r>
              <a:rPr lang="en-US" sz="1800"/>
              <a:t>Cost of 6 golf bats : 12 JDs</a:t>
            </a:r>
          </a:p>
          <a:p>
            <a:r>
              <a:rPr lang="en-US" sz="1800"/>
              <a:t>Fake grass: 10JDs</a:t>
            </a:r>
          </a:p>
          <a:p>
            <a:r>
              <a:rPr lang="en-US" sz="1800"/>
              <a:t>Other decorative equipment: ranging from 8-10 JDs</a:t>
            </a:r>
          </a:p>
          <a:p>
            <a:pPr marL="6160" indent="0">
              <a:buNone/>
            </a:pPr>
            <a:r>
              <a:rPr lang="en-US" sz="1800" b="1"/>
              <a:t>TOTAL: 34 - 36JDs</a:t>
            </a:r>
          </a:p>
        </p:txBody>
      </p:sp>
      <p:pic>
        <p:nvPicPr>
          <p:cNvPr id="3076" name="Picture 4" descr="Cartoon Money Drawing - How To Draw Cartoon Money Step By Step">
            <a:extLst>
              <a:ext uri="{FF2B5EF4-FFF2-40B4-BE49-F238E27FC236}">
                <a16:creationId xmlns:a16="http://schemas.microsoft.com/office/drawing/2014/main" id="{D2F058CC-4583-695F-98DD-D29CF9FF4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0" r="4" b="15468"/>
          <a:stretch/>
        </p:blipFill>
        <p:spPr bwMode="auto">
          <a:xfrm>
            <a:off x="6577568" y="2348779"/>
            <a:ext cx="3674398" cy="3373468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3" name="Rectangle 3092">
            <a:extLst>
              <a:ext uri="{FF2B5EF4-FFF2-40B4-BE49-F238E27FC236}">
                <a16:creationId xmlns:a16="http://schemas.microsoft.com/office/drawing/2014/main" id="{22373A23-D87D-48AD-A357-96100C722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8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A8F08-33E2-546C-50E1-AE2E3D849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805" y="269441"/>
            <a:ext cx="7958331" cy="1077229"/>
          </a:xfrm>
        </p:spPr>
        <p:txBody>
          <a:bodyPr/>
          <a:lstStyle/>
          <a:p>
            <a:pPr algn="ctr"/>
            <a:r>
              <a:rPr lang="en-US" b="1" dirty="0"/>
              <a:t>Prices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24270-9369-C5E6-497E-600D93475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287" y="2919348"/>
            <a:ext cx="7743812" cy="539733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For students and teachers:</a:t>
            </a:r>
          </a:p>
          <a:p>
            <a:r>
              <a:rPr lang="en-US" dirty="0"/>
              <a:t>1 round: 0.15 JD</a:t>
            </a:r>
          </a:p>
          <a:p>
            <a:r>
              <a:rPr lang="en-US" dirty="0"/>
              <a:t>5 rounds: 0.75 JD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Schools or people to buy:</a:t>
            </a:r>
          </a:p>
          <a:p>
            <a:r>
              <a:rPr lang="en-US" dirty="0"/>
              <a:t>30 min : 5 JD</a:t>
            </a:r>
          </a:p>
          <a:p>
            <a:r>
              <a:rPr lang="en-US" dirty="0"/>
              <a:t>1 hour:  10 JD</a:t>
            </a:r>
          </a:p>
          <a:p>
            <a:endParaRPr lang="en-US" dirty="0"/>
          </a:p>
          <a:p>
            <a:pPr marL="616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6160" indent="0">
              <a:buNone/>
            </a:pPr>
            <a:endParaRPr lang="en-US" dirty="0"/>
          </a:p>
          <a:p>
            <a:pPr marL="6160" indent="0">
              <a:buNone/>
            </a:pPr>
            <a:endParaRPr lang="en-US" dirty="0"/>
          </a:p>
          <a:p>
            <a:pPr marL="6160" indent="0">
              <a:buNone/>
            </a:pPr>
            <a:endParaRPr lang="en-US" dirty="0"/>
          </a:p>
          <a:p>
            <a:pPr marL="6160" indent="0">
              <a:buNone/>
            </a:pPr>
            <a:endParaRPr lang="en-US" dirty="0"/>
          </a:p>
          <a:p>
            <a:pPr marL="6160" indent="0">
              <a:buNone/>
            </a:pPr>
            <a:endParaRPr lang="en-US" dirty="0"/>
          </a:p>
          <a:p>
            <a:pPr marL="616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569164F-171A-70DD-5221-ECC2D2FD4603}"/>
                  </a:ext>
                </a:extLst>
              </p14:cNvPr>
              <p14:cNvContentPartPr/>
              <p14:nvPr/>
            </p14:nvContentPartPr>
            <p14:xfrm>
              <a:off x="944418" y="2029068"/>
              <a:ext cx="278640" cy="890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569164F-171A-70DD-5221-ECC2D2FD460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6418" y="2011068"/>
                <a:ext cx="314280" cy="92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325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6746F-F16F-B2D9-C904-21FEDA070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INTERVIEW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DC0DC-956F-3C6A-E66D-FBEAE4FF8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4276" y="808056"/>
            <a:ext cx="7796540" cy="399782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https://youtu.be/PRZzQbSLcT8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8731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126</TotalTime>
  <Words>333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MS Shell Dlg 2</vt:lpstr>
      <vt:lpstr>Wingdings</vt:lpstr>
      <vt:lpstr>Wingdings 3</vt:lpstr>
      <vt:lpstr>Madison</vt:lpstr>
      <vt:lpstr>Golf Course In the National Orthodox School</vt:lpstr>
      <vt:lpstr>Introduction !</vt:lpstr>
      <vt:lpstr>Why did we Choose to have a Golf Course in NOS ?</vt:lpstr>
      <vt:lpstr>What are the advantages of the golf course</vt:lpstr>
      <vt:lpstr>The Consequences</vt:lpstr>
      <vt:lpstr>Solutions For Consequences </vt:lpstr>
      <vt:lpstr>Costs of equipment</vt:lpstr>
      <vt:lpstr>Prices </vt:lpstr>
      <vt:lpstr>INTERVIEW VIDEO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Golf Court In the National Orthodox School</dc:title>
  <dc:creator>AlAyyoub,Athar</dc:creator>
  <cp:lastModifiedBy>AlAyyoub,Athar</cp:lastModifiedBy>
  <cp:revision>7</cp:revision>
  <dcterms:created xsi:type="dcterms:W3CDTF">2023-02-16T09:38:03Z</dcterms:created>
  <dcterms:modified xsi:type="dcterms:W3CDTF">2023-03-03T05:28:47Z</dcterms:modified>
</cp:coreProperties>
</file>